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63" r:id="rId4"/>
    <p:sldId id="260" r:id="rId5"/>
    <p:sldId id="264" r:id="rId6"/>
    <p:sldId id="265" r:id="rId7"/>
    <p:sldId id="257" r:id="rId8"/>
    <p:sldId id="266" r:id="rId9"/>
    <p:sldId id="258" r:id="rId10"/>
    <p:sldId id="267" r:id="rId11"/>
    <p:sldId id="270" r:id="rId12"/>
    <p:sldId id="27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7564577"/>
              </p:ext>
            </p:extLst>
          </p:nvPr>
        </p:nvGraphicFramePr>
        <p:xfrm>
          <a:off x="539552" y="2636912"/>
          <a:ext cx="8229600" cy="3876675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škola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VY_32_INOVACE_35_NJ_VERBENSÄTZE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VERBEN SÄTZE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4363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4364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779511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Tento učební materiál je určen 7. či 8. ročníkům k procvičování časování sloves. </a:t>
            </a:r>
          </a:p>
          <a:p>
            <a:endParaRPr lang="cs-CZ" dirty="0"/>
          </a:p>
          <a:p>
            <a:r>
              <a:rPr lang="cs-CZ" dirty="0" smtClean="0"/>
              <a:t>Žáci mají zadány vždy osoby a slovesa a mají z nich utvořit jednoduchou větu (vyčasovat sloveso). Po každé straně zadání následuje strana s řešením.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804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939380"/>
            <a:ext cx="8229600" cy="1143000"/>
          </a:xfrm>
        </p:spPr>
        <p:txBody>
          <a:bodyPr>
            <a:noAutofit/>
          </a:bodyPr>
          <a:lstStyle/>
          <a:p>
            <a:r>
              <a:rPr lang="cs-CZ" sz="15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ICH</a:t>
            </a:r>
            <a:endParaRPr lang="cs-CZ" sz="15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79512" y="2780928"/>
            <a:ext cx="4608512" cy="3600400"/>
          </a:xfrm>
        </p:spPr>
        <p:txBody>
          <a:bodyPr>
            <a:normAutofit lnSpcReduction="10000"/>
          </a:bodyPr>
          <a:lstStyle/>
          <a:p>
            <a:pPr algn="ctr"/>
            <a:r>
              <a:rPr lang="cs-CZ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lernen</a:t>
            </a:r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 </a:t>
            </a:r>
            <a:r>
              <a:rPr lang="cs-CZ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fernsehen</a:t>
            </a:r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 </a:t>
            </a:r>
            <a:r>
              <a:rPr lang="cs-CZ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schlafen</a:t>
            </a:r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 </a:t>
            </a:r>
            <a:r>
              <a:rPr lang="cs-CZ" sz="6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aufstehen</a:t>
            </a:r>
            <a:endParaRPr lang="cs-CZ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6146" name="Picture 2" descr="C:\Users\Petr\AppData\Local\Microsoft\Windows\Temporary Internet Files\Content.IE5\ZHM7MBDB\MC9000890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018" y="561572"/>
            <a:ext cx="1887103" cy="18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Petr\AppData\Local\Microsoft\Windows\Temporary Internet Files\Content.IE5\Z0FFAAFF\MC9000889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98965"/>
            <a:ext cx="1739637" cy="1786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65" y="5229200"/>
            <a:ext cx="2571105" cy="110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164" y="2725919"/>
            <a:ext cx="2488430" cy="1941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2088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96752"/>
            <a:ext cx="6635080" cy="5184576"/>
          </a:xfrm>
        </p:spPr>
        <p:txBody>
          <a:bodyPr>
            <a:normAutofit/>
          </a:bodyPr>
          <a:lstStyle/>
          <a:p>
            <a:pPr algn="ctr"/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Ich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lern</a:t>
            </a:r>
            <a:r>
              <a:rPr lang="cs-CZ" sz="6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Ich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schlaf</a:t>
            </a:r>
            <a:r>
              <a:rPr lang="cs-CZ" sz="6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Ich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steh</a:t>
            </a:r>
            <a:r>
              <a:rPr lang="cs-CZ" sz="6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auf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</a:p>
          <a:p>
            <a:pPr algn="ctr"/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Ich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seh</a:t>
            </a:r>
            <a:r>
              <a:rPr lang="cs-CZ" sz="6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e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cs-CZ" sz="6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fern</a:t>
            </a:r>
            <a:r>
              <a:rPr lang="cs-CZ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.</a:t>
            </a:r>
            <a:endParaRPr lang="cs-CZ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2483768" y="476672"/>
            <a:ext cx="4164656" cy="1194147"/>
          </a:xfrm>
        </p:spPr>
        <p:txBody>
          <a:bodyPr>
            <a:noAutofit/>
          </a:bodyPr>
          <a:lstStyle/>
          <a:p>
            <a:pPr algn="ctr"/>
            <a:r>
              <a:rPr lang="cs-CZ" sz="6600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</a:rPr>
              <a:t>Lösung</a:t>
            </a:r>
            <a:endParaRPr lang="cs-CZ" sz="66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550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0" y="2348880"/>
            <a:ext cx="5112568" cy="4248472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Essen</a:t>
            </a:r>
          </a:p>
          <a:p>
            <a:pPr algn="ct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Trinken</a:t>
            </a:r>
            <a:endParaRPr lang="cs-CZ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anose="02000000000000000000" pitchFamily="2" charset="0"/>
            </a:endParaRPr>
          </a:p>
          <a:p>
            <a:pPr algn="ct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Schreiben</a:t>
            </a:r>
            <a:endParaRPr lang="cs-CZ" sz="5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anose="02000000000000000000" pitchFamily="2" charset="0"/>
            </a:endParaRPr>
          </a:p>
          <a:p>
            <a:pPr algn="ctr"/>
            <a:r>
              <a:rPr lang="cs-CZ" sz="5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JULIAN" panose="02000000000000000000" pitchFamily="2" charset="0"/>
              </a:rPr>
              <a:t>lesen</a:t>
            </a:r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JULIAN" panose="02000000000000000000" pitchFamily="2" charset="0"/>
            </a:endParaRPr>
          </a:p>
        </p:txBody>
      </p:sp>
      <p:pic>
        <p:nvPicPr>
          <p:cNvPr id="8194" name="Picture 2" descr="C:\Users\Petr\AppData\Local\Microsoft\Windows\Temporary Internet Files\Content.IE5\ZHM7MBDB\MC90044183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161157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Petr\AppData\Local\Microsoft\Windows\Temporary Internet Files\Content.IE5\ZHM7MBDB\MC9003571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32813"/>
            <a:ext cx="2439538" cy="2303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2267744" y="692696"/>
            <a:ext cx="4474840" cy="2541959"/>
          </a:xfrm>
        </p:spPr>
        <p:txBody>
          <a:bodyPr>
            <a:noAutofit/>
          </a:bodyPr>
          <a:lstStyle/>
          <a:p>
            <a:pPr algn="ctr"/>
            <a:r>
              <a:rPr lang="cs-CZ" sz="18000" dirty="0" smtClean="0">
                <a:solidFill>
                  <a:srgbClr val="00B0F0"/>
                </a:solidFill>
              </a:rPr>
              <a:t>DU</a:t>
            </a:r>
            <a:endParaRPr lang="cs-CZ" sz="18000" dirty="0">
              <a:solidFill>
                <a:srgbClr val="00B0F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326" y="2831419"/>
            <a:ext cx="2448272" cy="2324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993908"/>
            <a:ext cx="2425055" cy="251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287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sst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trinkst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schreibst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r>
              <a:rPr lang="cs-CZ" sz="6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</a:t>
            </a:r>
            <a:r>
              <a:rPr lang="cs-CZ" sz="6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486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717273" y="836712"/>
            <a:ext cx="3034680" cy="3874442"/>
          </a:xfrm>
        </p:spPr>
        <p:txBody>
          <a:bodyPr>
            <a:noAutofit/>
          </a:bodyPr>
          <a:lstStyle/>
          <a:p>
            <a:r>
              <a:rPr lang="cs-CZ" sz="9600" b="1" dirty="0" err="1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</a:t>
            </a:r>
            <a:r>
              <a:rPr lang="cs-CZ" sz="9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r</a:t>
            </a:r>
            <a: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/>
            </a:r>
            <a:b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cs-CZ" sz="96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sie</a:t>
            </a:r>
            <a: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/>
            </a:r>
            <a:b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cs-CZ" sz="9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es</a:t>
            </a:r>
            <a:endParaRPr lang="cs-CZ" sz="9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179512" y="2996952"/>
            <a:ext cx="3384376" cy="639762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singen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3563888" y="5697819"/>
            <a:ext cx="2880320" cy="639762"/>
          </a:xfrm>
        </p:spPr>
        <p:txBody>
          <a:bodyPr>
            <a:noAutofit/>
          </a:bodyPr>
          <a:lstStyle/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tanzen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026" name="Picture 2" descr="C:\Users\Petr\AppData\Local\Microsoft\Windows\Temporary Internet Files\Content.IE5\JPRHQ07R\MC900408030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8"/>
            <a:ext cx="2016224" cy="253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etr\AppData\Local\Microsoft\Windows\Temporary Internet Files\Content.IE5\Z0FFAAFF\MC90042465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29610"/>
            <a:ext cx="2381862" cy="241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Petr\AppData\Local\Microsoft\Windows\Temporary Internet Files\Content.IE5\JPRHQ07R\MC90041580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121" y="1412776"/>
            <a:ext cx="2232248" cy="2594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Zástupný symbol pro text 2"/>
          <p:cNvSpPr txBox="1">
            <a:spLocks/>
          </p:cNvSpPr>
          <p:nvPr/>
        </p:nvSpPr>
        <p:spPr>
          <a:xfrm>
            <a:off x="5808510" y="4149080"/>
            <a:ext cx="3104084" cy="6397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Musik</a:t>
            </a:r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 </a:t>
            </a:r>
            <a:r>
              <a:rPr lang="cs-CZ" sz="4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hören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873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ea typeface="+mn-ea"/>
                <a:cs typeface="+mn-cs"/>
              </a:rPr>
              <a:t>Lösung</a:t>
            </a:r>
            <a:endParaRPr lang="cs-CZ" sz="4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ea typeface="+mn-ea"/>
              <a:cs typeface="+mn-cs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Er / </a:t>
            </a:r>
            <a:r>
              <a:rPr lang="cs-CZ" sz="4000" b="1" dirty="0" err="1" smtClean="0"/>
              <a:t>sie</a:t>
            </a:r>
            <a:r>
              <a:rPr lang="cs-CZ" sz="4000" b="1" dirty="0" smtClean="0"/>
              <a:t> / es  </a:t>
            </a:r>
            <a:r>
              <a:rPr lang="cs-CZ" sz="4000" b="1" dirty="0" err="1" smtClean="0"/>
              <a:t>sing</a:t>
            </a:r>
            <a:r>
              <a:rPr lang="cs-CZ" sz="4000" b="1" dirty="0" err="1" smtClean="0">
                <a:solidFill>
                  <a:srgbClr val="FF0000"/>
                </a:solidFill>
              </a:rPr>
              <a:t>t</a:t>
            </a:r>
            <a:r>
              <a:rPr lang="cs-CZ" sz="4000" b="1" dirty="0" smtClean="0"/>
              <a:t>.</a:t>
            </a:r>
          </a:p>
          <a:p>
            <a:endParaRPr lang="cs-CZ" sz="4000" b="1" dirty="0"/>
          </a:p>
          <a:p>
            <a:r>
              <a:rPr lang="cs-CZ" sz="4000" b="1" dirty="0"/>
              <a:t>Er / </a:t>
            </a:r>
            <a:r>
              <a:rPr lang="cs-CZ" sz="4000" b="1" dirty="0" err="1"/>
              <a:t>sie</a:t>
            </a:r>
            <a:r>
              <a:rPr lang="cs-CZ" sz="4000" b="1" dirty="0"/>
              <a:t> / </a:t>
            </a:r>
            <a:r>
              <a:rPr lang="cs-CZ" sz="4000" b="1" dirty="0" smtClean="0"/>
              <a:t>es </a:t>
            </a:r>
            <a:r>
              <a:rPr lang="cs-CZ" sz="4000" b="1" dirty="0" err="1" smtClean="0"/>
              <a:t>tanz</a:t>
            </a:r>
            <a:r>
              <a:rPr lang="cs-CZ" sz="4000" b="1" dirty="0" err="1">
                <a:solidFill>
                  <a:srgbClr val="FF0000"/>
                </a:solidFill>
              </a:rPr>
              <a:t>t</a:t>
            </a:r>
            <a:r>
              <a:rPr lang="cs-CZ" sz="4000" b="1" dirty="0" smtClean="0"/>
              <a:t>.</a:t>
            </a:r>
          </a:p>
          <a:p>
            <a:endParaRPr lang="cs-CZ" sz="4000" b="1" dirty="0"/>
          </a:p>
          <a:p>
            <a:r>
              <a:rPr lang="cs-CZ" sz="4000" b="1" dirty="0"/>
              <a:t>Er / </a:t>
            </a:r>
            <a:r>
              <a:rPr lang="cs-CZ" sz="4000" b="1" dirty="0" err="1"/>
              <a:t>sie</a:t>
            </a:r>
            <a:r>
              <a:rPr lang="cs-CZ" sz="4000" b="1" dirty="0"/>
              <a:t> / </a:t>
            </a:r>
            <a:r>
              <a:rPr lang="cs-CZ" sz="4000" b="1" dirty="0" smtClean="0"/>
              <a:t>es  </a:t>
            </a:r>
            <a:r>
              <a:rPr lang="cs-CZ" sz="4000" b="1" dirty="0" err="1" smtClean="0"/>
              <a:t>hör</a:t>
            </a:r>
            <a:r>
              <a:rPr lang="cs-CZ" sz="4000" b="1" dirty="0" err="1">
                <a:solidFill>
                  <a:srgbClr val="FF0000"/>
                </a:solidFill>
              </a:rPr>
              <a:t>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Musik</a:t>
            </a:r>
            <a:r>
              <a:rPr lang="cs-CZ" sz="4000" b="1" dirty="0" smtClean="0"/>
              <a:t>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5527268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Autofit/>
          </a:bodyPr>
          <a:lstStyle/>
          <a:p>
            <a:r>
              <a:rPr lang="cs-CZ" sz="96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wir</a:t>
            </a:r>
            <a:endParaRPr lang="cs-CZ" sz="9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654305" y="5142404"/>
            <a:ext cx="2746648" cy="669751"/>
          </a:xfrm>
        </p:spPr>
        <p:txBody>
          <a:bodyPr>
            <a:noAutofit/>
          </a:bodyPr>
          <a:lstStyle/>
          <a:p>
            <a:pPr algn="ctr"/>
            <a:r>
              <a:rPr lang="cs-CZ" sz="3600" dirty="0" err="1" smtClean="0">
                <a:latin typeface="Cooper Black" panose="0208090404030B020404" pitchFamily="18" charset="0"/>
              </a:rPr>
              <a:t>Gitarre</a:t>
            </a:r>
            <a:r>
              <a:rPr lang="cs-CZ" sz="3600" dirty="0" smtClean="0">
                <a:latin typeface="Cooper Black" panose="0208090404030B020404" pitchFamily="18" charset="0"/>
              </a:rPr>
              <a:t> </a:t>
            </a:r>
            <a:r>
              <a:rPr lang="cs-CZ" sz="3600" dirty="0" err="1" smtClean="0">
                <a:latin typeface="Cooper Black" panose="0208090404030B020404" pitchFamily="18" charset="0"/>
              </a:rPr>
              <a:t>spielen</a:t>
            </a:r>
            <a:endParaRPr lang="cs-CZ" sz="3600" dirty="0">
              <a:latin typeface="Cooper Black" panose="0208090404030B020404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4214625" y="2204864"/>
            <a:ext cx="4032448" cy="1215826"/>
          </a:xfrm>
        </p:spPr>
        <p:txBody>
          <a:bodyPr>
            <a:noAutofit/>
          </a:bodyPr>
          <a:lstStyle/>
          <a:p>
            <a:pPr algn="ctr"/>
            <a:r>
              <a:rPr lang="cs-CZ" sz="3600" dirty="0" err="1">
                <a:latin typeface="Cooper Black" panose="0208090404030B020404" pitchFamily="18" charset="0"/>
              </a:rPr>
              <a:t>Klavier</a:t>
            </a:r>
            <a:r>
              <a:rPr lang="cs-CZ" sz="3600" dirty="0">
                <a:latin typeface="Cooper Black" panose="0208090404030B020404" pitchFamily="18" charset="0"/>
              </a:rPr>
              <a:t> / Piano </a:t>
            </a:r>
            <a:r>
              <a:rPr lang="cs-CZ" sz="3600" dirty="0" err="1">
                <a:latin typeface="Cooper Black" panose="0208090404030B020404" pitchFamily="18" charset="0"/>
              </a:rPr>
              <a:t>spielen</a:t>
            </a:r>
            <a:endParaRPr lang="cs-CZ" sz="3600" dirty="0">
              <a:latin typeface="Cooper Black" panose="0208090404030B020404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2052" name="Picture 4" descr="C:\Users\Petr\AppData\Local\Microsoft\Windows\Temporary Internet Files\Content.IE5\IWFMY0T6\MC9002406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789040"/>
            <a:ext cx="2885650" cy="2264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etr\AppData\Local\Microsoft\Windows\Temporary Internet Files\Content.IE5\JPRHQ07R\MC90041218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303527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07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5">
                <a:lumMod val="40000"/>
                <a:lumOff val="60000"/>
              </a:schemeClr>
            </a:gs>
            <a:gs pos="56000">
              <a:srgbClr val="00B0F0"/>
            </a:gs>
            <a:gs pos="67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Wir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</a:t>
            </a:r>
            <a:r>
              <a:rPr lang="cs-CZ" sz="4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Gitarre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Wir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spiel</a:t>
            </a:r>
            <a:r>
              <a:rPr lang="cs-CZ" sz="4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Klavier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Piano.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4239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Zdroje obrázků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altLang="cs-CZ" dirty="0" smtClean="0">
                <a:latin typeface="Arial" charset="0"/>
              </a:rPr>
              <a:t>ilustrace aplikace Microsoft PowerPoint (vč. obrázků z webu Office.com)</a:t>
            </a:r>
          </a:p>
        </p:txBody>
      </p:sp>
    </p:spTree>
    <p:extLst>
      <p:ext uri="{BB962C8B-B14F-4D97-AF65-F5344CB8AC3E}">
        <p14:creationId xmlns:p14="http://schemas.microsoft.com/office/powerpoint/2010/main" val="40937055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</p:spPr>
        <p:txBody>
          <a:bodyPr/>
          <a:lstStyle/>
          <a:p>
            <a:pPr defTabSz="914400"/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79675"/>
            <a:ext cx="8078788" cy="3644900"/>
          </a:xfrm>
        </p:spPr>
        <p:txBody>
          <a:bodyPr/>
          <a:lstStyle/>
          <a:p>
            <a:pPr defTabSz="914400"/>
            <a:r>
              <a:rPr lang="cs-CZ" altLang="cs-CZ" sz="3600" dirty="0" smtClean="0"/>
              <a:t>Žákům se s učebním materiálem pracovalo dobře, </a:t>
            </a:r>
            <a:r>
              <a:rPr lang="cs-CZ" altLang="cs-CZ" sz="3600" dirty="0" smtClean="0"/>
              <a:t>úkoly byly jednoduché a jejich řešení ze strany žáků rychlé.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42563722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198</Words>
  <Application>Microsoft Office PowerPoint</Application>
  <PresentationFormat>Předvádění na obrazovce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Anotace a metodika</vt:lpstr>
      <vt:lpstr>ICH</vt:lpstr>
      <vt:lpstr> </vt:lpstr>
      <vt:lpstr>Prezentace aplikace PowerPoint</vt:lpstr>
      <vt:lpstr>Lösung</vt:lpstr>
      <vt:lpstr>er sie es</vt:lpstr>
      <vt:lpstr>Lösung</vt:lpstr>
      <vt:lpstr>wir</vt:lpstr>
      <vt:lpstr>Lösung</vt:lpstr>
      <vt:lpstr>Zdroje obrázků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9</cp:revision>
  <dcterms:created xsi:type="dcterms:W3CDTF">2013-09-16T10:36:21Z</dcterms:created>
  <dcterms:modified xsi:type="dcterms:W3CDTF">2013-10-12T15:25:56Z</dcterms:modified>
</cp:coreProperties>
</file>