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3" r:id="rId4"/>
    <p:sldId id="264" r:id="rId5"/>
    <p:sldId id="256" r:id="rId6"/>
    <p:sldId id="257" r:id="rId7"/>
    <p:sldId id="261" r:id="rId8"/>
    <p:sldId id="262" r:id="rId9"/>
    <p:sldId id="258" r:id="rId10"/>
    <p:sldId id="259" r:id="rId11"/>
    <p:sldId id="260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57B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5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379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0307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3449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51275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6130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6024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0830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6128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2782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90806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556072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5263B0-0755-454A-B1FC-77AD82761B30}" type="datetimeFigureOut">
              <a:rPr lang="cs-CZ"/>
              <a:pPr>
                <a:defRPr/>
              </a:pPr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7ED59-1F0F-4C18-B4F2-8E463398F8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6708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995655-19EF-4394-AEA4-FACA7ED95529}" type="datetimeFigureOut">
              <a:rPr lang="cs-CZ"/>
              <a:pPr>
                <a:defRPr/>
              </a:pPr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FAA192-3027-447E-AE28-4463CFAE1A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384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76203-5E0C-4EB0-8F74-E15AEC47568B}" type="datetimeFigureOut">
              <a:rPr lang="cs-CZ"/>
              <a:pPr>
                <a:defRPr/>
              </a:pPr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9B3577-1EBC-446F-89AD-623484CAA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62030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550BA-5096-4DE0-9F92-382F84FDA966}" type="datetimeFigureOut">
              <a:rPr lang="cs-CZ"/>
              <a:pPr>
                <a:defRPr/>
              </a:pPr>
              <a:t>12.10.2013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F533FC-56CD-468F-A138-AFC61550A3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19741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AA63B-9E15-4E83-BE54-34FDAC9F8419}" type="datetimeFigureOut">
              <a:rPr lang="cs-CZ"/>
              <a:pPr>
                <a:defRPr/>
              </a:pPr>
              <a:t>12.10.2013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1B1474-D8B3-4DA4-A30D-2C4940807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359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BA799-E44C-406D-BD33-C546D7750E62}" type="datetimeFigureOut">
              <a:rPr lang="cs-CZ"/>
              <a:pPr>
                <a:defRPr/>
              </a:pPr>
              <a:t>12.10.2013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3C3C0-C8F5-4587-B5FF-7CAF87B982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9962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8AE9D1-0450-451E-ACCE-3E4EB2CF0964}" type="datetimeFigureOut">
              <a:rPr lang="cs-CZ"/>
              <a:pPr>
                <a:defRPr/>
              </a:pPr>
              <a:t>12.10.2013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07F35-6530-44DA-9FBA-F8BE4F9D75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75461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1BBC5-A135-4390-8D2F-294C002583A5}" type="datetimeFigureOut">
              <a:rPr lang="cs-CZ"/>
              <a:pPr>
                <a:defRPr/>
              </a:pPr>
              <a:t>12.10.2013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6EAF7-9319-4C56-B9B7-F713D833DD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5532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468B4-7784-4C3E-9031-DF2C637E935B}" type="datetimeFigureOut">
              <a:rPr lang="cs-CZ"/>
              <a:pPr>
                <a:defRPr/>
              </a:pPr>
              <a:t>12.10.2013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5107C7-3553-457E-A2AA-7871EDE0A5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47706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9B9F9-148E-4FAE-8355-8BCDA6909A9B}" type="datetimeFigureOut">
              <a:rPr lang="cs-CZ"/>
              <a:pPr>
                <a:defRPr/>
              </a:pPr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3810F-E5DB-4B84-887A-FAF6609CC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58270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304FA3-5BC4-4BD8-8151-4DFC69D31C69}" type="datetimeFigureOut">
              <a:rPr lang="cs-CZ"/>
              <a:pPr>
                <a:defRPr/>
              </a:pPr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6E9606-9992-4843-92B3-507C040A5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8893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28C1C-3CF6-48C2-BCD5-D0C2E3A8C67B}" type="datetimeFigureOut">
              <a:rPr lang="cs-CZ"/>
              <a:pPr>
                <a:defRPr/>
              </a:pPr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0D366-6059-4290-A124-9F24C7F0E7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87090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C04B88-F1A3-45EF-87D7-1744DC0FE40E}" type="datetimeFigureOut">
              <a:rPr lang="cs-CZ"/>
              <a:pPr>
                <a:defRPr/>
              </a:pPr>
              <a:t>12.10.2013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FA4408-0ABE-4918-846A-0533F1C345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75943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613AD-593A-4172-9B41-13BF750DC1BE}" type="datetimeFigureOut">
              <a:rPr lang="cs-CZ"/>
              <a:pPr>
                <a:defRPr/>
              </a:pPr>
              <a:t>12.10.2013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1E79D8-4DF7-4A0B-9A8F-95AD239615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100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slideLayout" Target="../slideLayouts/slideLayout35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3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167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409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A98877D0-B3FA-4D04-B6E6-409B388280B8}" type="datetimeFigureOut">
              <a:rPr lang="cs-CZ"/>
              <a:pPr>
                <a:defRPr/>
              </a:pPr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51146C4C-A224-4D19-85EA-115899A931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502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28000">
              <a:schemeClr val="accent1">
                <a:tint val="44500"/>
                <a:satMod val="160000"/>
              </a:schemeClr>
            </a:gs>
            <a:gs pos="81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797" name="Group 2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4915950"/>
              </p:ext>
            </p:extLst>
          </p:nvPr>
        </p:nvGraphicFramePr>
        <p:xfrm>
          <a:off x="539552" y="2348880"/>
          <a:ext cx="8204200" cy="4179888"/>
        </p:xfrm>
        <a:graphic>
          <a:graphicData uri="http://schemas.openxmlformats.org/drawingml/2006/table">
            <a:tbl>
              <a:tblPr/>
              <a:tblGrid>
                <a:gridCol w="2376192"/>
                <a:gridCol w="5828008"/>
              </a:tblGrid>
              <a:tr h="94487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název školy</a:t>
                      </a:r>
                    </a:p>
                  </a:txBody>
                  <a:tcPr marL="91437" marR="91437" marT="45716" marB="4571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J.E. Purkyně a Základní umělecká </a:t>
                      </a: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škola Libochovice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imes New Roman" pitchFamily="18" charset="0"/>
                      </a:endParaRP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954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autor</a:t>
                      </a:r>
                    </a:p>
                  </a:txBody>
                  <a:tcPr marL="91437" marR="91437" marT="45716" marB="4571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Mgr. Venuše PLÁŠILOVÁ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796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název</a:t>
                      </a:r>
                    </a:p>
                  </a:txBody>
                  <a:tcPr marL="91437" marR="91437" marT="45716" marB="4571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VY_32_INOVACE_38_NJ_SPEISENÜBUNGEN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954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téma</a:t>
                      </a:r>
                    </a:p>
                  </a:txBody>
                  <a:tcPr marL="91437" marR="91437" marT="45716" marB="4571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SPEISEN ÜBUNGEN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796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číslo projektu</a:t>
                      </a:r>
                    </a:p>
                  </a:txBody>
                  <a:tcPr marL="91437" marR="91437" marT="45716" marB="4571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142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188913"/>
            <a:ext cx="8064500" cy="1973262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2354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28000">
              <a:schemeClr val="accent1">
                <a:tint val="44500"/>
                <a:satMod val="160000"/>
              </a:schemeClr>
            </a:gs>
            <a:gs pos="81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a METODIKA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Tento materiál je určen 8. či 9. ročníkům k procvičování slovní zásoby na téma jídlo, pití.</a:t>
            </a:r>
          </a:p>
          <a:p>
            <a:endParaRPr lang="cs-CZ" dirty="0"/>
          </a:p>
          <a:p>
            <a:r>
              <a:rPr lang="cs-CZ" dirty="0" smtClean="0"/>
              <a:t>V první úloze žáci vyhledávají v „</a:t>
            </a:r>
            <a:r>
              <a:rPr lang="cs-CZ" dirty="0" err="1" smtClean="0"/>
              <a:t>osmisměrce</a:t>
            </a:r>
            <a:r>
              <a:rPr lang="cs-CZ" dirty="0" smtClean="0"/>
              <a:t>“ 14 názvů potravin (na další straně řešení). Druhý úkol spočívá v doplnění chybějících písmen, třetí cvičení je popis obrázků (sladkosti) a poslední je ústní – žáci odpovídají na dané otázky.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6751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20000"/>
                <a:lumOff val="8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Speisen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Getränken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7450826"/>
              </p:ext>
            </p:extLst>
          </p:nvPr>
        </p:nvGraphicFramePr>
        <p:xfrm>
          <a:off x="1259632" y="1484784"/>
          <a:ext cx="6696747" cy="511256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083"/>
                <a:gridCol w="744083"/>
                <a:gridCol w="744083"/>
                <a:gridCol w="744083"/>
                <a:gridCol w="744083"/>
                <a:gridCol w="744083"/>
                <a:gridCol w="744083"/>
                <a:gridCol w="744083"/>
                <a:gridCol w="744083"/>
              </a:tblGrid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Ü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Ä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9641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5621993"/>
              </p:ext>
            </p:extLst>
          </p:nvPr>
        </p:nvGraphicFramePr>
        <p:xfrm>
          <a:off x="1331640" y="1268760"/>
          <a:ext cx="6696747" cy="511256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083"/>
                <a:gridCol w="744083"/>
                <a:gridCol w="744083"/>
                <a:gridCol w="744083"/>
                <a:gridCol w="744083"/>
                <a:gridCol w="744083"/>
                <a:gridCol w="744083"/>
                <a:gridCol w="744083"/>
                <a:gridCol w="744083"/>
              </a:tblGrid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Ü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</a:tr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680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</a:t>
                      </a:r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Ä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68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84356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28000">
              <a:schemeClr val="accent1">
                <a:tint val="44500"/>
                <a:satMod val="160000"/>
              </a:schemeClr>
            </a:gs>
            <a:gs pos="81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ERGÄNZT </a:t>
            </a:r>
            <a:r>
              <a:rPr lang="cs-CZ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die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Buchstaben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4824"/>
            <a:ext cx="8229600" cy="4525963"/>
          </a:xfrm>
        </p:spPr>
        <p:txBody>
          <a:bodyPr/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 _ M _ _ _G _ _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 _ GH _ _TI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U _ _ E _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 _ _ S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_ _ OK _ L _ D _</a:t>
            </a:r>
          </a:p>
          <a:p>
            <a:endParaRPr lang="cs-CZ" dirty="0"/>
          </a:p>
        </p:txBody>
      </p:sp>
      <p:pic>
        <p:nvPicPr>
          <p:cNvPr id="1027" name="Picture 3" descr="C:\Users\Petr\AppData\Local\Microsoft\Windows\Temporary Internet Files\Content.IE5\2J42SUVW\MC9004363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35479"/>
            <a:ext cx="1923700" cy="192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\AppData\Local\Microsoft\Windows\Temporary Internet Files\Content.IE5\5K9I43KY\MC9004118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036" y="1628800"/>
            <a:ext cx="2699792" cy="183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\AppData\Local\Microsoft\Windows\Temporary Internet Files\Content.IE5\IO5TLD3O\MC9004155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102" y="3956580"/>
            <a:ext cx="2499726" cy="2405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26981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28000">
              <a:schemeClr val="accent1">
                <a:tint val="44500"/>
                <a:satMod val="160000"/>
              </a:schemeClr>
            </a:gs>
            <a:gs pos="81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9752" y="1772816"/>
            <a:ext cx="4906888" cy="4525963"/>
          </a:xfrm>
        </p:spPr>
        <p:txBody>
          <a:bodyPr>
            <a:normAutofit/>
          </a:bodyPr>
          <a:lstStyle/>
          <a:p>
            <a:r>
              <a:rPr lang="cs-CZ" sz="4800" dirty="0" smtClean="0"/>
              <a:t>HAMBURGER</a:t>
            </a:r>
          </a:p>
          <a:p>
            <a:r>
              <a:rPr lang="cs-CZ" sz="4800" dirty="0" smtClean="0"/>
              <a:t>SPAGHETTI</a:t>
            </a:r>
          </a:p>
          <a:p>
            <a:r>
              <a:rPr lang="cs-CZ" sz="4800" dirty="0" smtClean="0"/>
              <a:t>KUCHEN</a:t>
            </a:r>
          </a:p>
          <a:p>
            <a:r>
              <a:rPr lang="cs-CZ" sz="4800" dirty="0" smtClean="0"/>
              <a:t>REIS</a:t>
            </a:r>
          </a:p>
          <a:p>
            <a:r>
              <a:rPr lang="cs-CZ" sz="4800" dirty="0" smtClean="0"/>
              <a:t>SCHOLOLADE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065026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F57BC"/>
            </a:gs>
            <a:gs pos="73000">
              <a:schemeClr val="accent1">
                <a:tint val="44500"/>
                <a:satMod val="160000"/>
              </a:schemeClr>
            </a:gs>
            <a:gs pos="99000">
              <a:srgbClr val="7030A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Benennt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diese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Süßigkeiten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Petr\AppData\Local\Microsoft\Windows\Temporary Internet Files\Content.IE5\ZHM7MBDB\MC9003825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9865" y="2934951"/>
            <a:ext cx="3488432" cy="348843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\AppData\Local\Microsoft\Windows\Temporary Internet Files\Content.IE5\IWFMY0T6\MC900305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96992"/>
            <a:ext cx="1767535" cy="1334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\AppData\Local\Microsoft\Windows\Temporary Internet Files\Content.IE5\Z0FFAAFF\MC9002902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933056"/>
            <a:ext cx="1806166" cy="201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etr\AppData\Local\Microsoft\Windows\Temporary Internet Files\Content.IE5\ZHM7MBDB\MC900406040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634" y="1669757"/>
            <a:ext cx="3339067" cy="1502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etr\AppData\Local\Microsoft\Windows\Temporary Internet Files\Content.IE5\ZHM7MBDB\MC9001992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2304256" cy="3029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358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F57BC"/>
            </a:gs>
            <a:gs pos="73000">
              <a:schemeClr val="accent1">
                <a:tint val="44500"/>
                <a:satMod val="160000"/>
              </a:schemeClr>
            </a:gs>
            <a:gs pos="99000">
              <a:srgbClr val="7030A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sz="6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Petr\AppData\Local\Microsoft\Windows\Temporary Internet Files\Content.IE5\ZHM7MBDB\MC9003825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6590" y="4796992"/>
            <a:ext cx="1914263" cy="191426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\AppData\Local\Microsoft\Windows\Temporary Internet Files\Content.IE5\IWFMY0T6\MC900305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81517"/>
            <a:ext cx="1767535" cy="1334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\AppData\Local\Microsoft\Windows\Temporary Internet Files\Content.IE5\Z0FFAAFF\MC9002902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924944"/>
            <a:ext cx="1483585" cy="1655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etr\AppData\Local\Microsoft\Windows\Temporary Internet Files\Content.IE5\ZHM7MBDB\MC9004060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742" y="836712"/>
            <a:ext cx="2309958" cy="1039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etr\AppData\Local\Microsoft\Windows\Temporary Internet Files\Content.IE5\ZHM7MBDB\MC9001992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69636"/>
            <a:ext cx="1584176" cy="2082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50999" y="1611115"/>
            <a:ext cx="27221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Eisbecher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886959"/>
            <a:ext cx="30243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Bonbons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e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Pralinen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90178" y="4007741"/>
            <a:ext cx="36414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Schokolade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53879" y="5775149"/>
            <a:ext cx="2262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Torte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37216" y="1942856"/>
            <a:ext cx="2383637" cy="708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Kuchen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6764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Beantwortet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diese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Fragen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844824"/>
            <a:ext cx="7751712" cy="4525963"/>
          </a:xfrm>
        </p:spPr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Was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36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ist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36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dein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36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Lieblingsesen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?</a:t>
            </a:r>
          </a:p>
          <a:p>
            <a:r>
              <a:rPr lang="cs-CZ" sz="3600" b="1" dirty="0" err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Welche</a:t>
            </a:r>
            <a:r>
              <a:rPr lang="cs-CZ" sz="3600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3600" b="1" dirty="0" err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Speisen</a:t>
            </a:r>
            <a:r>
              <a:rPr lang="cs-CZ" sz="3600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3600" b="1" dirty="0" err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schmecken</a:t>
            </a:r>
            <a:r>
              <a:rPr lang="cs-CZ" sz="3600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3600" b="1" dirty="0" err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dir</a:t>
            </a:r>
            <a:r>
              <a:rPr lang="cs-CZ" sz="3600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3600" b="1" dirty="0" err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nicht</a:t>
            </a:r>
            <a:r>
              <a:rPr lang="cs-CZ" sz="3600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?</a:t>
            </a:r>
          </a:p>
          <a:p>
            <a:r>
              <a:rPr lang="cs-CZ" sz="36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Was</a:t>
            </a:r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36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isst</a:t>
            </a:r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36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du</a:t>
            </a:r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36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überhaupt</a:t>
            </a:r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36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nicht</a:t>
            </a:r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?</a:t>
            </a:r>
          </a:p>
          <a:p>
            <a:r>
              <a:rPr lang="cs-CZ" sz="3600" b="1" dirty="0" err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Isst</a:t>
            </a:r>
            <a:r>
              <a:rPr lang="cs-CZ" sz="3600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3600" b="1" dirty="0" err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du</a:t>
            </a:r>
            <a:r>
              <a:rPr lang="cs-CZ" sz="3600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3600" b="1" dirty="0" err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gesund</a:t>
            </a:r>
            <a:r>
              <a:rPr lang="cs-CZ" sz="3600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?</a:t>
            </a:r>
          </a:p>
          <a:p>
            <a:r>
              <a:rPr lang="cs-CZ" sz="36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Was</a:t>
            </a:r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36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ist</a:t>
            </a:r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36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nicht</a:t>
            </a:r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36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gesund</a:t>
            </a:r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6691146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253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11016249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</p:spPr>
        <p:txBody>
          <a:bodyPr/>
          <a:lstStyle/>
          <a:p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781300"/>
            <a:ext cx="7631113" cy="3314700"/>
          </a:xfrm>
        </p:spPr>
        <p:txBody>
          <a:bodyPr>
            <a:normAutofit lnSpcReduction="10000"/>
          </a:bodyPr>
          <a:lstStyle/>
          <a:p>
            <a:r>
              <a:rPr lang="cs-CZ" altLang="cs-CZ" sz="3600" dirty="0"/>
              <a:t>Žákům se s učebním materiálem </a:t>
            </a:r>
            <a:r>
              <a:rPr lang="cs-CZ" altLang="cs-CZ" sz="3600" dirty="0" smtClean="0"/>
              <a:t>pracovalo dobře, pracovali se </a:t>
            </a:r>
            <a:r>
              <a:rPr lang="cs-CZ" altLang="cs-CZ" sz="3600" dirty="0" smtClean="0"/>
              <a:t>zaujetím. Při </a:t>
            </a:r>
            <a:r>
              <a:rPr lang="cs-CZ" altLang="cs-CZ" sz="3600" dirty="0" smtClean="0"/>
              <a:t>použití v hodině musí počítat s časovou </a:t>
            </a:r>
            <a:r>
              <a:rPr lang="cs-CZ" altLang="cs-CZ" sz="3600" dirty="0" smtClean="0"/>
              <a:t>náročností – především kvůli vyhledávání názvů jídel a pití v „</a:t>
            </a:r>
            <a:r>
              <a:rPr lang="cs-CZ" altLang="cs-CZ" sz="3600" dirty="0" err="1" smtClean="0"/>
              <a:t>osmisměrce</a:t>
            </a:r>
            <a:r>
              <a:rPr lang="cs-CZ" altLang="cs-CZ" sz="3600" dirty="0" smtClean="0"/>
              <a:t>“. </a:t>
            </a:r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428786231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402</Words>
  <Application>Microsoft Office PowerPoint</Application>
  <PresentationFormat>Předvádění na obrazovce (4:3)</PresentationFormat>
  <Paragraphs>207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 sady Office</vt:lpstr>
      <vt:lpstr>1_Motiv sady Office</vt:lpstr>
      <vt:lpstr>2_Motiv sady Office</vt:lpstr>
      <vt:lpstr>Prezentace aplikace PowerPoint</vt:lpstr>
      <vt:lpstr>ANOTACE a METODIKA</vt:lpstr>
      <vt:lpstr>Sucht 14 Speisen und Getränken</vt:lpstr>
      <vt:lpstr>LÖSUNG</vt:lpstr>
      <vt:lpstr>ERGÄNZT die Buchstaben</vt:lpstr>
      <vt:lpstr>Lösung</vt:lpstr>
      <vt:lpstr>Benennt diese Süßigkeiten</vt:lpstr>
      <vt:lpstr>Lösung</vt:lpstr>
      <vt:lpstr>Beantwortet diese Fragen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Sucht die Namen  von Speisen und Getränken</dc:title>
  <dc:creator>Petr</dc:creator>
  <cp:lastModifiedBy>Petr Plášil</cp:lastModifiedBy>
  <cp:revision>8</cp:revision>
  <dcterms:created xsi:type="dcterms:W3CDTF">2013-09-13T09:34:49Z</dcterms:created>
  <dcterms:modified xsi:type="dcterms:W3CDTF">2013-10-12T15:35:45Z</dcterms:modified>
</cp:coreProperties>
</file>