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2" r:id="rId3"/>
    <p:sldId id="257" r:id="rId4"/>
    <p:sldId id="263" r:id="rId5"/>
    <p:sldId id="258" r:id="rId6"/>
    <p:sldId id="259" r:id="rId7"/>
    <p:sldId id="264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8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F043C92-8AF7-4438-BB61-99FEA3283D14}" type="datetimeFigureOut">
              <a:rPr lang="cs-CZ" smtClean="0"/>
              <a:t>24.9.2013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A82CE02-B20E-4BCA-9C8A-4D54E42FC4B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image" Target="../media/image6.jpe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7" Type="http://schemas.openxmlformats.org/officeDocument/2006/relationships/image" Target="../media/image26.w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5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914400" y="2276475"/>
            <a:ext cx="8229600" cy="3849688"/>
          </a:xfrm>
        </p:spPr>
        <p:txBody>
          <a:bodyPr>
            <a:normAutofit/>
          </a:bodyPr>
          <a:lstStyle/>
          <a:p>
            <a:pPr marL="180000">
              <a:lnSpc>
                <a:spcPct val="200000"/>
              </a:lnSpc>
              <a:spcBef>
                <a:spcPts val="600"/>
              </a:spcBef>
            </a:pPr>
            <a:r>
              <a:rPr lang="cs-CZ" b="1" dirty="0">
                <a:latin typeface="Comic Sans MS" pitchFamily="66" charset="0"/>
              </a:rPr>
              <a:t>NÁZEV ŠKOLY:	ZŠ speciální Litvínov, Šafaříkova 991, okr. Most</a:t>
            </a:r>
          </a:p>
          <a:p>
            <a:pPr marL="180000">
              <a:lnSpc>
                <a:spcPct val="200000"/>
              </a:lnSpc>
              <a:spcBef>
                <a:spcPts val="600"/>
              </a:spcBef>
            </a:pPr>
            <a:r>
              <a:rPr lang="cs-CZ" b="1" dirty="0">
                <a:latin typeface="Comic Sans MS" pitchFamily="66" charset="0"/>
              </a:rPr>
              <a:t>AUTOR: 		Mgr. Petra </a:t>
            </a:r>
            <a:r>
              <a:rPr lang="cs-CZ" b="1" dirty="0" err="1">
                <a:latin typeface="Comic Sans MS" pitchFamily="66" charset="0"/>
              </a:rPr>
              <a:t>Lobo</a:t>
            </a:r>
            <a:endParaRPr lang="cs-CZ" b="1" dirty="0">
              <a:latin typeface="Comic Sans MS" pitchFamily="66" charset="0"/>
            </a:endParaRPr>
          </a:p>
          <a:p>
            <a:pPr marL="180000">
              <a:lnSpc>
                <a:spcPct val="200000"/>
              </a:lnSpc>
              <a:spcBef>
                <a:spcPts val="600"/>
              </a:spcBef>
            </a:pPr>
            <a:r>
              <a:rPr lang="cs-CZ" b="1" dirty="0">
                <a:latin typeface="Comic Sans MS" pitchFamily="66" charset="0"/>
              </a:rPr>
              <a:t>NÁZEV:	 	</a:t>
            </a:r>
            <a:r>
              <a:rPr lang="cs-CZ" b="1" dirty="0" smtClean="0">
                <a:latin typeface="Comic Sans MS" pitchFamily="66" charset="0"/>
              </a:rPr>
              <a:t>VY_32_INOVACE_68_ANGLIČTINA ZVÍŘATA</a:t>
            </a:r>
            <a:endParaRPr lang="cs-CZ" b="1" dirty="0">
              <a:latin typeface="Comic Sans MS" pitchFamily="66" charset="0"/>
            </a:endParaRPr>
          </a:p>
          <a:p>
            <a:pPr marL="180000">
              <a:lnSpc>
                <a:spcPct val="200000"/>
              </a:lnSpc>
              <a:spcBef>
                <a:spcPts val="600"/>
              </a:spcBef>
            </a:pPr>
            <a:r>
              <a:rPr lang="cs-CZ" b="1" dirty="0">
                <a:latin typeface="Comic Sans MS" pitchFamily="66" charset="0"/>
              </a:rPr>
              <a:t>TÉMA:  		</a:t>
            </a:r>
            <a:r>
              <a:rPr lang="cs-CZ" b="1" dirty="0" smtClean="0">
                <a:latin typeface="Comic Sans MS" pitchFamily="66" charset="0"/>
              </a:rPr>
              <a:t>ZVÍŘATA - </a:t>
            </a:r>
            <a:r>
              <a:rPr lang="cs-CZ" b="1" dirty="0" smtClean="0">
                <a:latin typeface="Comic Sans MS" pitchFamily="66" charset="0"/>
              </a:rPr>
              <a:t>OSMISMĚRKA</a:t>
            </a:r>
            <a:endParaRPr lang="cs-CZ" b="1" dirty="0">
              <a:latin typeface="Comic Sans MS" pitchFamily="66" charset="0"/>
            </a:endParaRPr>
          </a:p>
          <a:p>
            <a:pPr marL="180000">
              <a:lnSpc>
                <a:spcPct val="200000"/>
              </a:lnSpc>
              <a:spcBef>
                <a:spcPts val="600"/>
              </a:spcBef>
            </a:pPr>
            <a:r>
              <a:rPr lang="cs-CZ" b="1" dirty="0">
                <a:latin typeface="Comic Sans MS" pitchFamily="66" charset="0"/>
              </a:rPr>
              <a:t>ČÍSLO PROJEKTU:  	CZ.1.07/1.4./00/21.1535</a:t>
            </a:r>
          </a:p>
          <a:p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1783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231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914400" y="2276475"/>
            <a:ext cx="8229600" cy="3849688"/>
          </a:xfrm>
        </p:spPr>
        <p:txBody>
          <a:bodyPr>
            <a:normAutofit fontScale="92500" lnSpcReduction="10000"/>
          </a:bodyPr>
          <a:lstStyle/>
          <a:p>
            <a:pPr marL="180000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latin typeface="Comic Sans MS" pitchFamily="66" charset="0"/>
              </a:rPr>
              <a:t>ANOTACE:</a:t>
            </a:r>
            <a:r>
              <a:rPr lang="cs-CZ" sz="1600" b="1" dirty="0">
                <a:latin typeface="Comic Sans MS" pitchFamily="66" charset="0"/>
              </a:rPr>
              <a:t>	</a:t>
            </a:r>
            <a:r>
              <a:rPr lang="cs-CZ" sz="1600" b="1" dirty="0" smtClean="0">
                <a:latin typeface="Comic Sans MS" pitchFamily="66" charset="0"/>
              </a:rPr>
              <a:t>Určeno pro žáky 6. ročníku ZŠ praktické, procvičování slovní zásoby s interaktivní tabulí (IT) a pracovními listy (PL) v návaznosti na výukový program TERASOFT Angličtina hrou 1 – ZVÍŘATA. 3.slide – společně – návod na řešení </a:t>
            </a:r>
            <a:r>
              <a:rPr lang="cs-CZ" sz="1600" b="1" dirty="0" err="1" smtClean="0">
                <a:latin typeface="Comic Sans MS" pitchFamily="66" charset="0"/>
              </a:rPr>
              <a:t>osmisměrky</a:t>
            </a:r>
            <a:r>
              <a:rPr lang="cs-CZ" sz="1600" b="1" dirty="0" smtClean="0">
                <a:latin typeface="Comic Sans MS" pitchFamily="66" charset="0"/>
              </a:rPr>
              <a:t>. 4. </a:t>
            </a:r>
            <a:r>
              <a:rPr lang="cs-CZ" sz="1600" b="1" dirty="0" err="1" smtClean="0">
                <a:latin typeface="Comic Sans MS" pitchFamily="66" charset="0"/>
              </a:rPr>
              <a:t>slide</a:t>
            </a:r>
            <a:r>
              <a:rPr lang="cs-CZ" sz="1600" b="1" dirty="0" smtClean="0">
                <a:latin typeface="Comic Sans MS" pitchFamily="66" charset="0"/>
              </a:rPr>
              <a:t> – společně - pojmenování obrázků (procvičování slovíček) + samostatně </a:t>
            </a:r>
            <a:r>
              <a:rPr lang="cs-CZ" sz="1600" b="1" dirty="0">
                <a:latin typeface="Comic Sans MS" pitchFamily="66" charset="0"/>
              </a:rPr>
              <a:t>řešení </a:t>
            </a:r>
            <a:r>
              <a:rPr lang="cs-CZ" sz="1600" b="1" dirty="0" err="1" smtClean="0">
                <a:latin typeface="Comic Sans MS" pitchFamily="66" charset="0"/>
              </a:rPr>
              <a:t>osmisměrky</a:t>
            </a:r>
            <a:r>
              <a:rPr lang="cs-CZ" sz="1600" b="1" dirty="0" smtClean="0">
                <a:latin typeface="Comic Sans MS" pitchFamily="66" charset="0"/>
              </a:rPr>
              <a:t> </a:t>
            </a:r>
            <a:r>
              <a:rPr lang="cs-CZ" sz="1600" b="1" dirty="0" smtClean="0">
                <a:latin typeface="Comic Sans MS" pitchFamily="66" charset="0"/>
              </a:rPr>
              <a:t>podle obrázků na IT + vyškrtání slov v nápovědě a splnění úkolů na PL. 5. </a:t>
            </a:r>
            <a:r>
              <a:rPr lang="cs-CZ" sz="1600" b="1" dirty="0" err="1" smtClean="0">
                <a:latin typeface="Comic Sans MS" pitchFamily="66" charset="0"/>
              </a:rPr>
              <a:t>slide</a:t>
            </a:r>
            <a:r>
              <a:rPr lang="cs-CZ" sz="1600" b="1" dirty="0" smtClean="0">
                <a:latin typeface="Comic Sans MS" pitchFamily="66" charset="0"/>
              </a:rPr>
              <a:t> – Kdo má postřeh?. 6.-7. snímek - kontrola řešení a tajenka.</a:t>
            </a:r>
          </a:p>
          <a:p>
            <a:pPr marL="180000">
              <a:lnSpc>
                <a:spcPct val="200000"/>
              </a:lnSpc>
              <a:spcBef>
                <a:spcPts val="600"/>
              </a:spcBef>
            </a:pPr>
            <a:r>
              <a:rPr lang="cs-CZ" sz="1600" b="1" dirty="0" smtClean="0">
                <a:latin typeface="Comic Sans MS" pitchFamily="66" charset="0"/>
              </a:rPr>
              <a:t>CITACE: </a:t>
            </a:r>
            <a:r>
              <a:rPr lang="cs-CZ" sz="1600" b="1" dirty="0">
                <a:latin typeface="Comic Sans MS" pitchFamily="66" charset="0"/>
              </a:rPr>
              <a:t>	</a:t>
            </a:r>
            <a:r>
              <a:rPr lang="cs-CZ" sz="1600" b="1" dirty="0" smtClean="0">
                <a:latin typeface="Comic Sans MS" pitchFamily="66" charset="0"/>
              </a:rPr>
              <a:t>Galerie MICROSOFT OFFICE</a:t>
            </a:r>
            <a:endParaRPr lang="cs-CZ" sz="1600" b="1" dirty="0">
              <a:latin typeface="Comic Sans MS" pitchFamily="66" charset="0"/>
            </a:endParaRPr>
          </a:p>
          <a:p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1783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14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Přímá spojnice 24"/>
          <p:cNvCxnSpPr/>
          <p:nvPr/>
        </p:nvCxnSpPr>
        <p:spPr>
          <a:xfrm flipH="1" flipV="1">
            <a:off x="3692024" y="656692"/>
            <a:ext cx="2176120" cy="2116632"/>
          </a:xfrm>
          <a:prstGeom prst="line">
            <a:avLst/>
          </a:prstGeom>
          <a:ln w="63500" cap="rnd">
            <a:solidFill>
              <a:schemeClr val="accent6">
                <a:lumMod val="50000"/>
                <a:alpha val="91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827584" y="5733256"/>
            <a:ext cx="75438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/>
              <a:t>OSMISMĚRKA </a:t>
            </a:r>
            <a:r>
              <a:rPr lang="cs-CZ" sz="4400" dirty="0" smtClean="0"/>
              <a:t>S TAJENKOU</a:t>
            </a:r>
            <a:endParaRPr lang="cs-CZ" sz="4400" dirty="0"/>
          </a:p>
        </p:txBody>
      </p:sp>
      <p:pic>
        <p:nvPicPr>
          <p:cNvPr id="1031" name="Picture 7" descr="C:\Users\lobo\AppData\Local\Microsoft\Windows\Temporary Internet Files\Content.IE5\3MGNF4K7\MP90040161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1531849" cy="2296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06404" y="2852936"/>
            <a:ext cx="19094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DOG</a:t>
            </a:r>
            <a:endParaRPr lang="cs-CZ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101508" y="2636912"/>
            <a:ext cx="20553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COW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21" name="Přímá spojnice 20"/>
          <p:cNvCxnSpPr/>
          <p:nvPr/>
        </p:nvCxnSpPr>
        <p:spPr>
          <a:xfrm flipV="1">
            <a:off x="2915816" y="2494464"/>
            <a:ext cx="0" cy="1281802"/>
          </a:xfrm>
          <a:prstGeom prst="line">
            <a:avLst/>
          </a:prstGeom>
          <a:ln w="63500" cap="rnd">
            <a:solidFill>
              <a:srgbClr val="FF0000">
                <a:alpha val="91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5148064" y="1268760"/>
            <a:ext cx="1296144" cy="0"/>
          </a:xfrm>
          <a:prstGeom prst="line">
            <a:avLst/>
          </a:prstGeom>
          <a:ln w="63500" cap="rnd">
            <a:solidFill>
              <a:srgbClr val="00B0F0">
                <a:alpha val="91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923" y="476672"/>
            <a:ext cx="4889500" cy="488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95" y="3933056"/>
            <a:ext cx="183515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Obdélník 12"/>
          <p:cNvSpPr/>
          <p:nvPr/>
        </p:nvSpPr>
        <p:spPr>
          <a:xfrm rot="2137339">
            <a:off x="7014680" y="4289875"/>
            <a:ext cx="21693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ZEBRA</a:t>
            </a:r>
            <a:endParaRPr lang="cs-CZ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6149" name="Picture 5" descr="C:\Documents and Settings\Honza\Local Settings\Temporary Internet Files\Content.IE5\1OHIFFPX\MC90034579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423" y="633475"/>
            <a:ext cx="2081428" cy="171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18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Honza\Local Settings\Temporary Internet Files\Content.IE5\JWV7QFY7\MP90040685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8566"/>
            <a:ext cx="2053030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Honza\Local Settings\Temporary Internet Files\Content.IE5\1OHIFFPX\MP90043372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98566"/>
            <a:ext cx="1831368" cy="13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Documents and Settings\Honza\Local Settings\Temporary Internet Files\Content.IE5\Z01R9CVQ\MP90040921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32922"/>
            <a:ext cx="2001476" cy="133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Documents and Settings\Honza\Local Settings\Temporary Internet Files\Content.IE5\Q9LOB5NE\MP90040503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2015030" cy="1400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Documents and Settings\Honza\Local Settings\Temporary Internet Files\Content.IE5\JWV7QFY7\MP90042300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223" y="1988841"/>
            <a:ext cx="1802921" cy="140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C:\Documents and Settings\Honza\Local Settings\Temporary Internet Files\Content.IE5\JWV7QFY7\MP90017892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866" y="1965960"/>
            <a:ext cx="1943358" cy="142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:\Documents and Settings\Honza\Local Settings\Temporary Internet Files\Content.IE5\1OHIFFPX\MP90018065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975969"/>
            <a:ext cx="2001475" cy="1413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Documents and Settings\Honza\Local Settings\Temporary Internet Files\Content.IE5\JWV7QFY7\MP900406698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3645024"/>
            <a:ext cx="2015030" cy="134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C:\Documents and Settings\Honza\Local Settings\Temporary Internet Files\Content.IE5\1OHIFFPX\MP90028906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223" y="3645024"/>
            <a:ext cx="1802921" cy="134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 descr="C:\Documents and Settings\Honza\Local Settings\Temporary Internet Files\Content.IE5\Q9LOB5NE\MP900406600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5" y="3645024"/>
            <a:ext cx="2001475" cy="3000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1" name="Picture 21" descr="C:\Documents and Settings\Honza\Local Settings\Temporary Internet Files\Content.IE5\1OHIFFPX\MP900178658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866" y="3645024"/>
            <a:ext cx="1943358" cy="134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C:\Documents and Settings\Honza\Local Settings\Temporary Internet Files\Content.IE5\JWV7QFY7\MP900430946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128984"/>
            <a:ext cx="2015031" cy="1339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 descr="C:\Documents and Settings\Honza\Local Settings\Temporary Internet Files\Content.IE5\JWV7QFY7\MP900178693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223" y="5145397"/>
            <a:ext cx="1802921" cy="1323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C:\Documents and Settings\Honza\Local Settings\Temporary Internet Files\Content.IE5\JWV7QFY7\MP900180718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392" y="5145397"/>
            <a:ext cx="1958831" cy="1323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104" y="298567"/>
            <a:ext cx="1935119" cy="13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296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selý obličej 4"/>
          <p:cNvSpPr/>
          <p:nvPr/>
        </p:nvSpPr>
        <p:spPr>
          <a:xfrm>
            <a:off x="6800850" y="10853738"/>
            <a:ext cx="238125" cy="2286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1100"/>
          </a:p>
        </p:txBody>
      </p:sp>
      <p:sp>
        <p:nvSpPr>
          <p:cNvPr id="7" name="Obdélník 6"/>
          <p:cNvSpPr/>
          <p:nvPr/>
        </p:nvSpPr>
        <p:spPr>
          <a:xfrm>
            <a:off x="1259632" y="1933675"/>
            <a:ext cx="24761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BEAR</a:t>
            </a:r>
          </a:p>
          <a:p>
            <a:r>
              <a:rPr lang="cs-CZ" sz="2800" dirty="0"/>
              <a:t>BIRD</a:t>
            </a:r>
          </a:p>
          <a:p>
            <a:r>
              <a:rPr lang="cs-CZ" sz="2800" dirty="0"/>
              <a:t>CAT</a:t>
            </a:r>
          </a:p>
          <a:p>
            <a:r>
              <a:rPr lang="cs-CZ" sz="2800" dirty="0"/>
              <a:t>COW</a:t>
            </a:r>
          </a:p>
          <a:p>
            <a:r>
              <a:rPr lang="cs-CZ" sz="2800" dirty="0"/>
              <a:t>DOG</a:t>
            </a:r>
          </a:p>
          <a:p>
            <a:r>
              <a:rPr lang="cs-CZ" sz="2800" dirty="0"/>
              <a:t>ELEPHANT</a:t>
            </a:r>
          </a:p>
          <a:p>
            <a:r>
              <a:rPr lang="cs-CZ" sz="2800" dirty="0"/>
              <a:t>FISH</a:t>
            </a:r>
          </a:p>
          <a:p>
            <a:r>
              <a:rPr lang="cs-CZ" sz="2800" dirty="0"/>
              <a:t>FOX</a:t>
            </a:r>
          </a:p>
          <a:p>
            <a:r>
              <a:rPr lang="cs-CZ" sz="2800" dirty="0"/>
              <a:t>FROG</a:t>
            </a:r>
          </a:p>
          <a:p>
            <a:r>
              <a:rPr lang="cs-CZ" sz="2800" dirty="0" smtClean="0"/>
              <a:t>HORSE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5364088" y="1956321"/>
            <a:ext cx="256445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KANGAROO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LION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MONKEY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MOUSE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PARROT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PIG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RABBIT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SHEEP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TIGER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ZEBRA</a:t>
            </a:r>
          </a:p>
        </p:txBody>
      </p:sp>
      <p:sp>
        <p:nvSpPr>
          <p:cNvPr id="9" name="Obdélník 8"/>
          <p:cNvSpPr/>
          <p:nvPr/>
        </p:nvSpPr>
        <p:spPr>
          <a:xfrm>
            <a:off x="727744" y="548680"/>
            <a:ext cx="7804695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V každém sloupečku je jedno zvíře, </a:t>
            </a:r>
          </a:p>
          <a:p>
            <a:pPr algn="ctr"/>
            <a:r>
              <a:rPr lang="cs-CZ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které na obrázcích v prezentaci nebylo</a:t>
            </a:r>
            <a:r>
              <a:rPr lang="cs-CZ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  <a:endParaRPr lang="cs-CZ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803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899592" y="354360"/>
            <a:ext cx="7543800" cy="914400"/>
          </a:xfrm>
        </p:spPr>
        <p:txBody>
          <a:bodyPr/>
          <a:lstStyle/>
          <a:p>
            <a:pPr algn="ctr"/>
            <a:r>
              <a:rPr lang="cs-CZ" dirty="0" smtClean="0"/>
              <a:t>KONTROLA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388843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06913"/>
            <a:ext cx="3866303" cy="386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319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78" y="1556792"/>
            <a:ext cx="3816424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899592" y="549275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mtClean="0"/>
              <a:t>ŘEŠENÍ</a:t>
            </a:r>
            <a:endParaRPr lang="cs-CZ" dirty="0"/>
          </a:p>
        </p:txBody>
      </p:sp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78626"/>
            <a:ext cx="3794590" cy="3794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330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5767" y="6397713"/>
            <a:ext cx="304800" cy="304800"/>
          </a:xfrm>
          <a:prstGeom prst="rect">
            <a:avLst/>
          </a:prstGeom>
        </p:spPr>
      </p:pic>
      <p:pic>
        <p:nvPicPr>
          <p:cNvPr id="4" name="MS900097502[1]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726760" y="6415121"/>
            <a:ext cx="304800" cy="3048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8168" y="692696"/>
            <a:ext cx="8148592" cy="2088232"/>
          </a:xfrm>
        </p:spPr>
        <p:txBody>
          <a:bodyPr>
            <a:noAutofit/>
          </a:bodyPr>
          <a:lstStyle/>
          <a:p>
            <a:pPr algn="ctr"/>
            <a:r>
              <a:rPr lang="cs-CZ" sz="7200" dirty="0" smtClean="0"/>
              <a:t>WOW,</a:t>
            </a:r>
            <a:br>
              <a:rPr lang="cs-CZ" sz="7200" dirty="0" smtClean="0"/>
            </a:br>
            <a:r>
              <a:rPr lang="cs-CZ" sz="7200" dirty="0" smtClean="0"/>
              <a:t>EXCELLENT!!!</a:t>
            </a:r>
            <a:endParaRPr lang="cs-CZ" sz="7200" dirty="0"/>
          </a:p>
        </p:txBody>
      </p:sp>
      <p:pic>
        <p:nvPicPr>
          <p:cNvPr id="1026" name="Picture 2" descr="C:\Users\lobo\AppData\Local\Microsoft\Windows\Temporary Internet Files\Content.IE5\W3PPHQI5\MC900437791[1].wmf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56012" y="3082131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33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97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97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7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41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241"/>
                            </p:stCondLst>
                            <p:childTnLst>
                              <p:par>
                                <p:cTn id="3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241"/>
                            </p:stCondLst>
                            <p:childTnLst>
                              <p:par>
                                <p:cTn id="3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476</TotalTime>
  <Words>49</Words>
  <Application>Microsoft Office PowerPoint</Application>
  <PresentationFormat>Předvádění na obrazovce (4:3)</PresentationFormat>
  <Paragraphs>36</Paragraphs>
  <Slides>8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Spring</vt:lpstr>
      <vt:lpstr>Prezentace aplikace PowerPoint</vt:lpstr>
      <vt:lpstr>Prezentace aplikace PowerPoint</vt:lpstr>
      <vt:lpstr>OSMISMĚRKA S TAJENKOU</vt:lpstr>
      <vt:lpstr>Prezentace aplikace PowerPoint</vt:lpstr>
      <vt:lpstr>Prezentace aplikace PowerPoint</vt:lpstr>
      <vt:lpstr>KONTROLA</vt:lpstr>
      <vt:lpstr>Prezentace aplikace PowerPoint</vt:lpstr>
      <vt:lpstr>WOW, EXCELLENT!!!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Lobo Petra</dc:creator>
  <cp:lastModifiedBy>Honza Lobo</cp:lastModifiedBy>
  <cp:revision>14</cp:revision>
  <dcterms:created xsi:type="dcterms:W3CDTF">2013-03-29T13:33:36Z</dcterms:created>
  <dcterms:modified xsi:type="dcterms:W3CDTF">2013-09-24T01:37:49Z</dcterms:modified>
</cp:coreProperties>
</file>