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6" r:id="rId2"/>
    <p:sldId id="260" r:id="rId3"/>
    <p:sldId id="280" r:id="rId4"/>
    <p:sldId id="281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82" r:id="rId15"/>
    <p:sldId id="283" r:id="rId16"/>
    <p:sldId id="257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02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523616-88E1-4A34-85D9-D0C974835A95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2ADBC-4805-4438-9244-7B98896A21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663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F043C92-8AF7-4438-BB61-99FEA3283D14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A82CE02-B20E-4BCA-9C8A-4D54E42FC4B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5" Type="http://schemas.openxmlformats.org/officeDocument/2006/relationships/image" Target="../media/image26.jpeg"/><Relationship Id="rId4" Type="http://schemas.openxmlformats.org/officeDocument/2006/relationships/image" Target="../media/image2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39.jpeg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openxmlformats.org/officeDocument/2006/relationships/image" Target="../media/image45.pn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image" Target="../media/image43.wmf"/><Relationship Id="rId4" Type="http://schemas.openxmlformats.org/officeDocument/2006/relationships/image" Target="../media/image4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47.jpeg"/><Relationship Id="rId7" Type="http://schemas.openxmlformats.org/officeDocument/2006/relationships/image" Target="../media/image51.wmf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wmf"/><Relationship Id="rId5" Type="http://schemas.openxmlformats.org/officeDocument/2006/relationships/image" Target="../media/image49.wmf"/><Relationship Id="rId4" Type="http://schemas.openxmlformats.org/officeDocument/2006/relationships/image" Target="../media/image4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8.wmf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jpeg"/><Relationship Id="rId5" Type="http://schemas.openxmlformats.org/officeDocument/2006/relationships/image" Target="../media/image62.jpeg"/><Relationship Id="rId4" Type="http://schemas.openxmlformats.org/officeDocument/2006/relationships/image" Target="../media/image6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7" Type="http://schemas.openxmlformats.org/officeDocument/2006/relationships/image" Target="../media/image69.jpeg"/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8.gif"/><Relationship Id="rId5" Type="http://schemas.openxmlformats.org/officeDocument/2006/relationships/image" Target="../media/image67.wmf"/><Relationship Id="rId4" Type="http://schemas.openxmlformats.org/officeDocument/2006/relationships/image" Target="../media/image66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emf"/><Relationship Id="rId2" Type="http://schemas.openxmlformats.org/officeDocument/2006/relationships/image" Target="../media/image71.emf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wmf"/><Relationship Id="rId2" Type="http://schemas.openxmlformats.org/officeDocument/2006/relationships/image" Target="../media/image7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6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kokk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67544" y="2708920"/>
            <a:ext cx="8219256" cy="3417243"/>
          </a:xfrm>
        </p:spPr>
        <p:txBody>
          <a:bodyPr>
            <a:normAutofit/>
          </a:bodyPr>
          <a:lstStyle/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 ŠKOLY:	</a:t>
            </a:r>
            <a:r>
              <a:rPr lang="cs-CZ" sz="1600" b="1" dirty="0" smtClean="0">
                <a:latin typeface="Comic Sans MS" pitchFamily="66" charset="0"/>
              </a:rPr>
              <a:t>ZŠ speciální Litvínov, Šafaříkova 991, okr. Most</a:t>
            </a:r>
          </a:p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AUTOR: 		</a:t>
            </a:r>
            <a:r>
              <a:rPr lang="cs-CZ" sz="1600" b="1" dirty="0" smtClean="0">
                <a:latin typeface="Comic Sans MS" pitchFamily="66" charset="0"/>
              </a:rPr>
              <a:t>Mgr. Petra </a:t>
            </a:r>
            <a:r>
              <a:rPr lang="cs-CZ" sz="1600" b="1" dirty="0" err="1" smtClean="0">
                <a:latin typeface="Comic Sans MS" pitchFamily="66" charset="0"/>
              </a:rPr>
              <a:t>Lobo</a:t>
            </a:r>
            <a:endParaRPr lang="cs-CZ" sz="1600" b="1" dirty="0" smtClean="0">
              <a:latin typeface="Comic Sans MS" pitchFamily="66" charset="0"/>
            </a:endParaRPr>
          </a:p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NÁZEV:	 </a:t>
            </a:r>
            <a:r>
              <a:rPr lang="cs-CZ" sz="1600" b="1" smtClean="0">
                <a:solidFill>
                  <a:schemeClr val="tx2"/>
                </a:solidFill>
                <a:latin typeface="Comic Sans MS" pitchFamily="66" charset="0"/>
              </a:rPr>
              <a:t>	</a:t>
            </a:r>
            <a:r>
              <a:rPr lang="cs-CZ" sz="1600" b="1" smtClean="0">
                <a:latin typeface="Comic Sans MS" pitchFamily="66" charset="0"/>
              </a:rPr>
              <a:t>VY_32_INOVACE_70_ANGLIČTINA </a:t>
            </a:r>
            <a:r>
              <a:rPr lang="cs-CZ" sz="1600" b="1" dirty="0" smtClean="0">
                <a:latin typeface="Comic Sans MS" pitchFamily="66" charset="0"/>
              </a:rPr>
              <a:t>ZVÍŘATA 		</a:t>
            </a:r>
            <a:r>
              <a:rPr lang="cs-CZ" sz="1600" b="1" smtClean="0">
                <a:latin typeface="Comic Sans MS" pitchFamily="66" charset="0"/>
              </a:rPr>
              <a:t>	</a:t>
            </a:r>
            <a:r>
              <a:rPr lang="cs-CZ" sz="1600" b="1" smtClean="0">
                <a:latin typeface="Comic Sans MS" pitchFamily="66" charset="0"/>
              </a:rPr>
              <a:t>OSMISMĚRKA A KŘÍŽOVKA</a:t>
            </a:r>
            <a:endParaRPr lang="cs-CZ" sz="1600" b="1" dirty="0" smtClean="0">
              <a:latin typeface="Comic Sans MS" pitchFamily="66" charset="0"/>
            </a:endParaRPr>
          </a:p>
          <a:p>
            <a:pPr marL="180000" algn="l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TÉMA:  		</a:t>
            </a:r>
            <a:r>
              <a:rPr lang="cs-CZ" sz="1600" b="1" dirty="0" smtClean="0">
                <a:latin typeface="Comic Sans MS" pitchFamily="66" charset="0"/>
              </a:rPr>
              <a:t>ZVÍŘATA Procvičování slovíček</a:t>
            </a:r>
            <a:endParaRPr lang="cs-CZ" sz="1600" b="1" dirty="0">
              <a:solidFill>
                <a:schemeClr val="tx2"/>
              </a:solidFill>
              <a:latin typeface="Comic Sans MS" pitchFamily="66" charset="0"/>
            </a:endParaRPr>
          </a:p>
          <a:p>
            <a:pPr marL="180000">
              <a:lnSpc>
                <a:spcPct val="200000"/>
              </a:lnSpc>
              <a:spcBef>
                <a:spcPts val="600"/>
              </a:spcBef>
            </a:pPr>
            <a:r>
              <a:rPr lang="cs-CZ" sz="1600" b="1" dirty="0" smtClean="0">
                <a:solidFill>
                  <a:schemeClr val="tx2"/>
                </a:solidFill>
                <a:latin typeface="Comic Sans MS" pitchFamily="66" charset="0"/>
              </a:rPr>
              <a:t>ČÍSLO PROJEKTU:  	</a:t>
            </a:r>
            <a:r>
              <a:rPr lang="cs-CZ" sz="1600" b="1" dirty="0" smtClean="0">
                <a:latin typeface="Comic Sans MS" pitchFamily="66" charset="0"/>
              </a:rPr>
              <a:t>CZ.1.07/1.4</a:t>
            </a:r>
            <a:r>
              <a:rPr lang="cs-CZ" sz="1600" b="1" dirty="0">
                <a:latin typeface="Comic Sans MS" pitchFamily="66" charset="0"/>
              </a:rPr>
              <a:t>./00/21.1535</a:t>
            </a:r>
            <a:endParaRPr lang="cs-CZ" sz="1600" b="1" dirty="0" smtClean="0">
              <a:solidFill>
                <a:schemeClr val="tx2"/>
              </a:solidFill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1783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231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55374" y="2492896"/>
            <a:ext cx="8229600" cy="3633788"/>
          </a:xfrm>
        </p:spPr>
        <p:txBody>
          <a:bodyPr>
            <a:normAutofit/>
          </a:bodyPr>
          <a:lstStyle/>
          <a:p>
            <a:pPr marL="180000" lvl="0" fontAlgn="base">
              <a:lnSpc>
                <a:spcPct val="200000"/>
              </a:lnSpc>
              <a:spcBef>
                <a:spcPts val="6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ANOTACE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:	Určeno pro žáky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6.-7. ročníku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ZŠ praktické, procvičování slovní zásoby s interaktivní tabulí (IT) a pracovními listy (PL) v návaznosti na výukový program TERASOFT Angličtina hrou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1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–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ZVÍŘATA. 3.- 13. snímek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– společně –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procvičování slovíček, krátké otázky a odpovědi. 14.-17. snímek – </a:t>
            </a:r>
            <a:r>
              <a:rPr lang="cs-CZ" sz="1500" b="1" dirty="0" err="1" smtClean="0">
                <a:solidFill>
                  <a:prstClr val="black"/>
                </a:solidFill>
                <a:latin typeface="Comic Sans MS" pitchFamily="66" charset="0"/>
              </a:rPr>
              <a:t>osmisměrka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 a křížovka s řešením – samostatně v PL nebo společně na IT.</a:t>
            </a:r>
            <a:endParaRPr lang="cs-CZ" sz="1500" b="1" dirty="0">
              <a:solidFill>
                <a:prstClr val="black"/>
              </a:solidFill>
              <a:latin typeface="Comic Sans MS" pitchFamily="66" charset="0"/>
            </a:endParaRPr>
          </a:p>
          <a:p>
            <a:pPr marL="180000" lvl="0" fontAlgn="base">
              <a:lnSpc>
                <a:spcPct val="200000"/>
              </a:lnSpc>
              <a:spcBef>
                <a:spcPts val="6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ZDROJE: </a:t>
            </a:r>
            <a:r>
              <a:rPr lang="cs-CZ" sz="1500" b="1" dirty="0">
                <a:solidFill>
                  <a:prstClr val="black"/>
                </a:solidFill>
                <a:latin typeface="Comic Sans MS" pitchFamily="66" charset="0"/>
              </a:rPr>
              <a:t>	Galerie MICROSOFT </a:t>
            </a:r>
            <a:r>
              <a:rPr lang="cs-CZ" sz="1500" b="1" dirty="0" smtClean="0">
                <a:solidFill>
                  <a:prstClr val="black"/>
                </a:solidFill>
                <a:latin typeface="Comic Sans MS" pitchFamily="66" charset="0"/>
              </a:rPr>
              <a:t>OFFICE</a:t>
            </a: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1783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5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135" y="-29936"/>
            <a:ext cx="5018087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lobo\AppData\Local\Microsoft\Windows\Temporary Internet Files\Content.IE5\IWJIAWK3\MP9004337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986" y="2015278"/>
            <a:ext cx="5882822" cy="440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obo\AppData\Local\Microsoft\Windows\Temporary Internet Files\Content.IE5\0ZTNDU96\MP90026274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11879"/>
            <a:ext cx="2880320" cy="191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obo\AppData\Local\Microsoft\Windows\Temporary Internet Files\Content.IE5\T7B5STVN\MP90040666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869" y="1993459"/>
            <a:ext cx="2892235" cy="192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obo\AppData\Local\Microsoft\Windows\Temporary Internet Files\Content.IE5\TEZ43SA4\MC9001512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09" y="187246"/>
            <a:ext cx="1339596" cy="178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obo\AppData\Local\Microsoft\Windows\Temporary Internet Files\Content.IE5\H11SEIQQ\MC9004283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47012"/>
            <a:ext cx="16541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obo\AppData\Local\Microsoft\Windows\Temporary Internet Files\Content.IE5\PXNZ11JQ\MC9003348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48" y="4686814"/>
            <a:ext cx="1848917" cy="1696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24223" y="1268967"/>
            <a:ext cx="256031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BIRD?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720546" y="1271714"/>
            <a:ext cx="19575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YES, IT IS.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36381" y="2418770"/>
            <a:ext cx="27758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NO, IT IS NOT.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892700"/>
            <a:ext cx="3491024" cy="148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4990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  <p:bldP spid="2" grpId="3"/>
      <p:bldP spid="11" grpId="0"/>
      <p:bldP spid="11" grpId="1"/>
      <p:bldP spid="12" grpId="0"/>
      <p:bldP spid="1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lobo\AppData\Local\Microsoft\Windows\Temporary Internet Files\Content.IE5\T7B5STVN\MP9004310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3" y="818456"/>
            <a:ext cx="6021288" cy="60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obo\AppData\Local\Microsoft\Windows\Temporary Internet Files\Content.IE5\TZOYUUXJ\MP90042231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266" y="1792187"/>
            <a:ext cx="3433138" cy="4869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40972" y="1264305"/>
            <a:ext cx="237347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CAT?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85939" y="1988840"/>
            <a:ext cx="195758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YES, IT IS.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76821" y="2680380"/>
            <a:ext cx="277582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NO, IT IS NOT.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67544" y="0"/>
            <a:ext cx="6444431" cy="1081088"/>
          </a:xfrm>
        </p:spPr>
        <p:txBody>
          <a:bodyPr/>
          <a:lstStyle/>
          <a:p>
            <a:r>
              <a:rPr lang="cs-CZ" dirty="0" smtClean="0"/>
              <a:t>KOČKA - CAT</a:t>
            </a:r>
            <a:endParaRPr lang="cs-CZ" dirty="0"/>
          </a:p>
        </p:txBody>
      </p:sp>
      <p:pic>
        <p:nvPicPr>
          <p:cNvPr id="3074" name="Picture 2" descr="C:\Users\lobo\AppData\Local\Microsoft\Windows\Temporary Internet Files\Content.IE5\0FT2A1XZ\MP9002622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504" y="229917"/>
            <a:ext cx="2623180" cy="260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obo\AppData\Local\Microsoft\Windows\Temporary Internet Files\Content.IE5\3MGNF4K7\MP9004220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8640" y="3426531"/>
            <a:ext cx="4815366" cy="3205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obo\AppData\Local\Microsoft\Windows\Temporary Internet Files\Content.IE5\IWJIAWK3\MC90043620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6281" y="3573015"/>
            <a:ext cx="2062851" cy="291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486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  <p:bldP spid="11" grpId="0"/>
      <p:bldP spid="11" grpId="1"/>
      <p:bldP spid="12" grpId="0"/>
      <p:bldP spid="12" grpId="1"/>
      <p:bldP spid="12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5534" y="1264305"/>
            <a:ext cx="300434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MOUSE?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67544" y="0"/>
            <a:ext cx="6444431" cy="1081088"/>
          </a:xfrm>
        </p:spPr>
        <p:txBody>
          <a:bodyPr/>
          <a:lstStyle/>
          <a:p>
            <a:r>
              <a:rPr lang="cs-CZ" dirty="0" smtClean="0"/>
              <a:t>MYŠ - MOUSE</a:t>
            </a:r>
            <a:endParaRPr lang="cs-CZ" dirty="0"/>
          </a:p>
        </p:txBody>
      </p:sp>
      <p:pic>
        <p:nvPicPr>
          <p:cNvPr id="9218" name="Picture 2" descr="C:\Users\lobo\AppData\Local\Microsoft\Windows\Temporary Internet Files\Content.IE5\PXNZ11JQ\MC9003296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98139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lobo\AppData\Local\Microsoft\Windows\Temporary Internet Files\Content.IE5\T7B5STVN\MC900391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110667"/>
            <a:ext cx="1826057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lobo\AppData\Local\Microsoft\Windows\Temporary Internet Files\Content.IE5\6KBCYB6Z\MC9002154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883" y="4264391"/>
            <a:ext cx="2767343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lobo\AppData\Local\Microsoft\Windows\Temporary Internet Files\Content.IE5\9MJOC1TR\MC9003306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18114"/>
            <a:ext cx="1696212" cy="1692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lobo\AppData\Local\Microsoft\Windows\Temporary Internet Files\Content.IE5\0FT2A1XZ\MC9003304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002" y="608223"/>
            <a:ext cx="1687982" cy="1312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lobo\AppData\Local\Microsoft\Windows\Temporary Internet Files\Content.IE5\T7B5STVN\MC90033049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1340" y="1771501"/>
            <a:ext cx="4352735" cy="135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lobo\AppData\Local\Microsoft\Windows\Temporary Internet Files\Content.IE5\TZOYUUXJ\MC9004414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415" y="3383632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314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C:\Users\lobo\AppData\Local\Microsoft\Windows\Temporary Internet Files\Content.IE5\W3PPHQI5\MP9004392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792" y="620688"/>
            <a:ext cx="4158208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11011" y="1264305"/>
            <a:ext cx="30171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RABBIT?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67544" y="0"/>
            <a:ext cx="6444431" cy="1081088"/>
          </a:xfrm>
        </p:spPr>
        <p:txBody>
          <a:bodyPr/>
          <a:lstStyle/>
          <a:p>
            <a:r>
              <a:rPr lang="cs-CZ" dirty="0" smtClean="0"/>
              <a:t>KRÁLÍK - RABBIT</a:t>
            </a:r>
            <a:endParaRPr lang="cs-CZ" dirty="0"/>
          </a:p>
        </p:txBody>
      </p:sp>
      <p:pic>
        <p:nvPicPr>
          <p:cNvPr id="10242" name="Picture 2" descr="C:\Users\lobo\AppData\Local\Microsoft\Windows\Temporary Internet Files\Content.IE5\64YLV3E4\MC900309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084" y="1052736"/>
            <a:ext cx="2479927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lobo\AppData\Local\Microsoft\Windows\Temporary Internet Files\Content.IE5\6KBCYB6Z\MC900250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653136"/>
            <a:ext cx="2210554" cy="177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lobo\AppData\Local\Microsoft\Windows\Temporary Internet Files\Content.IE5\5MY2FFUT\MP9004309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60" y="3025291"/>
            <a:ext cx="4896924" cy="325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lobo\AppData\Local\Microsoft\Windows\Temporary Internet Files\Content.IE5\3MGNF4K7\MC90035615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646" y="1999783"/>
            <a:ext cx="1824228" cy="144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8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56270" y="1264305"/>
            <a:ext cx="25266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DOG?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67544" y="0"/>
            <a:ext cx="6444431" cy="1081088"/>
          </a:xfrm>
        </p:spPr>
        <p:txBody>
          <a:bodyPr/>
          <a:lstStyle/>
          <a:p>
            <a:r>
              <a:rPr lang="cs-CZ" dirty="0" smtClean="0"/>
              <a:t>PES - DOG</a:t>
            </a:r>
            <a:endParaRPr lang="cs-CZ" dirty="0"/>
          </a:p>
        </p:txBody>
      </p:sp>
      <p:pic>
        <p:nvPicPr>
          <p:cNvPr id="11267" name="Picture 3" descr="C:\Users\lobo\AppData\Local\Microsoft\Windows\Temporary Internet Files\Content.IE5\TZOYUUXJ\MC900438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57948"/>
            <a:ext cx="1940549" cy="2142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lobo\AppData\Local\Microsoft\Windows\Temporary Internet Files\Content.IE5\W3PPHQI5\MP9004024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30" y="908720"/>
            <a:ext cx="2225870" cy="333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lobo\AppData\Local\Microsoft\Windows\Temporary Internet Files\Content.IE5\5MY2FFUT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411" y="2315372"/>
            <a:ext cx="4124987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C:\Users\lobo\AppData\Local\Microsoft\Windows\Temporary Internet Files\Content.IE5\0FT2A1XZ\MP900444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261" y="259960"/>
            <a:ext cx="1772049" cy="232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3" name="Picture 9" descr="C:\Users\lobo\AppData\Local\Microsoft\Windows\Temporary Internet Files\Content.IE5\T7B5STVN\MP900401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676" y="1868424"/>
            <a:ext cx="2625842" cy="3936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C:\Users\lobo\AppData\Local\Microsoft\Windows\Temporary Internet Files\Content.IE5\9MJOC1TR\MP90018071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149" y="1962361"/>
            <a:ext cx="3477464" cy="2283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250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35619" y="1264305"/>
            <a:ext cx="236795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FOX?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67544" y="0"/>
            <a:ext cx="6444431" cy="1081088"/>
          </a:xfrm>
        </p:spPr>
        <p:txBody>
          <a:bodyPr/>
          <a:lstStyle/>
          <a:p>
            <a:r>
              <a:rPr lang="cs-CZ" dirty="0" smtClean="0"/>
              <a:t>LIŠKA - FOX</a:t>
            </a:r>
            <a:endParaRPr lang="cs-CZ" dirty="0"/>
          </a:p>
        </p:txBody>
      </p:sp>
      <p:pic>
        <p:nvPicPr>
          <p:cNvPr id="12290" name="Picture 2" descr="C:\Users\lobo\AppData\Local\Microsoft\Windows\Temporary Internet Files\Content.IE5\0FT2A1XZ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309" y="3162464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lobo\AppData\Local\Microsoft\Windows\Temporary Internet Files\Content.IE5\T7B5STVN\MC9003324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2358"/>
            <a:ext cx="1835201" cy="1604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lobo\AppData\Local\Microsoft\Windows\Temporary Internet Files\Content.IE5\0FT2A1XZ\MC900356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01208"/>
            <a:ext cx="1800454" cy="104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C:\Users\lobo\AppData\Local\Microsoft\Windows\Temporary Internet Files\Content.IE5\5MY2FFUT\MC9004358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59" y="2303246"/>
            <a:ext cx="1835150" cy="404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7" name="Picture 9" descr="C:\Users\lobo\AppData\Local\Microsoft\Windows\Temporary Internet Files\Content.IE5\U3H7O085\MC9004264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1264304"/>
            <a:ext cx="2561769" cy="2164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lobo\AppData\Local\Microsoft\Windows\Temporary Internet Files\Content.IE5\TEZ43SA4\MP900227749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221284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8280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 descr="C:\Users\lobo\AppData\Local\Microsoft\Windows\Temporary Internet Files\Content.IE5\PXNZ11JQ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85680"/>
            <a:ext cx="2416175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76921" y="1264305"/>
            <a:ext cx="268535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FROG?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133040" y="0"/>
            <a:ext cx="6444431" cy="1081088"/>
          </a:xfrm>
        </p:spPr>
        <p:txBody>
          <a:bodyPr/>
          <a:lstStyle/>
          <a:p>
            <a:r>
              <a:rPr lang="cs-CZ" dirty="0" smtClean="0"/>
              <a:t>ŽÁBA- FROG</a:t>
            </a:r>
            <a:endParaRPr lang="cs-CZ" dirty="0"/>
          </a:p>
        </p:txBody>
      </p:sp>
      <p:pic>
        <p:nvPicPr>
          <p:cNvPr id="13314" name="Picture 2" descr="C:\Users\lobo\AppData\Local\Microsoft\Windows\Temporary Internet Files\Content.IE5\H11SEIQQ\MP9004092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75" y="3777207"/>
            <a:ext cx="4031728" cy="268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Users\lobo\AppData\Local\Microsoft\Windows\Temporary Internet Files\Content.IE5\0ZTNDU96\MP9004230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013" y="3777208"/>
            <a:ext cx="4031728" cy="2686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Users\lobo\AppData\Local\Microsoft\Windows\Temporary Internet Files\Content.IE5\0ZTNDU96\MC900426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8260"/>
            <a:ext cx="1826971" cy="1612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C:\Users\lobo\AppData\Local\Microsoft\Windows\Temporary Internet Files\Content.IE5\3MGNF4K7\MP9004486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343" y="1768713"/>
            <a:ext cx="3099929" cy="2324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165" y="1755326"/>
            <a:ext cx="1768475" cy="2322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4403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C:\Users\lobo\AppData\Local\Microsoft\Windows\Temporary Internet Files\Content.IE5\0FT2A1XZ\MP900439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6373" y="1787525"/>
            <a:ext cx="3089022" cy="4637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17610" y="1264305"/>
            <a:ext cx="280397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SHEEP?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133040" y="0"/>
            <a:ext cx="6444431" cy="1081088"/>
          </a:xfrm>
        </p:spPr>
        <p:txBody>
          <a:bodyPr/>
          <a:lstStyle/>
          <a:p>
            <a:r>
              <a:rPr lang="cs-CZ" dirty="0" smtClean="0"/>
              <a:t>OVCE - SHEEP</a:t>
            </a:r>
            <a:endParaRPr lang="cs-CZ" dirty="0"/>
          </a:p>
        </p:txBody>
      </p:sp>
      <p:pic>
        <p:nvPicPr>
          <p:cNvPr id="14340" name="Picture 4" descr="C:\Users\lobo\AppData\Local\Microsoft\Windows\Temporary Internet Files\Content.IE5\T7B5STVN\MP90022774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16412"/>
            <a:ext cx="3187049" cy="210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1" name="Picture 5" descr="C:\Users\lobo\AppData\Local\Microsoft\Windows\Temporary Internet Files\Content.IE5\TZOYUUXJ\MP90017869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297" y="1787525"/>
            <a:ext cx="3251246" cy="21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Users\lobo\AppData\Local\Microsoft\Windows\Temporary Internet Files\Content.IE5\9MJOC1TR\MC9004241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6892"/>
            <a:ext cx="1854200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C:\Users\lobo\AppData\Local\Microsoft\Windows\Temporary Internet Files\Content.IE5\64YLV3E4\MC9003538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66787"/>
            <a:ext cx="2304256" cy="164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3" name="Picture 7" descr="C:\Users\lobo\AppData\Local\Microsoft\Windows\Temporary Internet Files\Content.IE5\6KBCYB6Z\MC900319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0258" y="4653136"/>
            <a:ext cx="1836115" cy="162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4" name="Picture 8" descr="C:\Users\lobo\AppData\Local\Microsoft\Windows\Temporary Internet Files\Content.IE5\6HROHOPQ\MP90043082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395" y="1787525"/>
            <a:ext cx="3824342" cy="254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61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5" name="Picture 5" descr="C:\Users\lobo\AppData\Local\Microsoft\Windows\Temporary Internet Files\Content.IE5\6KBCYB6Z\MP900446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1388" y="332656"/>
            <a:ext cx="2088124" cy="270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C:\Users\lobo\AppData\Local\Microsoft\Windows\Temporary Internet Files\Content.IE5\64YLV3E4\MP9004140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52192"/>
            <a:ext cx="5544487" cy="3694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445852" y="1264305"/>
            <a:ext cx="25474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COW?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539552" y="0"/>
            <a:ext cx="6444431" cy="1081088"/>
          </a:xfrm>
        </p:spPr>
        <p:txBody>
          <a:bodyPr/>
          <a:lstStyle/>
          <a:p>
            <a:r>
              <a:rPr lang="cs-CZ" dirty="0" smtClean="0"/>
              <a:t>KRÁVA - COW</a:t>
            </a:r>
            <a:endParaRPr lang="cs-CZ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696" y="1988840"/>
            <a:ext cx="2170113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 descr="C:\Users\lobo\AppData\Local\Microsoft\Windows\Temporary Internet Files\Content.IE5\TZOYUUXJ\MP90026227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3305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C:\Users\lobo\AppData\Local\Microsoft\Windows\Temporary Internet Files\Content.IE5\W3PPHQI5\MP900227578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278" y="1161728"/>
            <a:ext cx="1962444" cy="29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C:\Users\lobo\AppData\Local\Microsoft\Windows\Temporary Internet Files\Content.IE5\TEZ43SA4\MC9003244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086" y="2099684"/>
            <a:ext cx="1817827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24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1" name="Picture 7" descr="C:\Users\lobo\AppData\Local\Microsoft\Windows\Temporary Internet Files\Content.IE5\3MGNF4K7\MP9003138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678" y="1196455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 descr="C:\Users\lobo\AppData\Local\Microsoft\Windows\Temporary Internet Files\Content.IE5\9MJOC1TR\MP9004317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9563" y="332656"/>
            <a:ext cx="433077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7" name="Picture 3" descr="C:\Users\lobo\AppData\Local\Microsoft\Windows\Temporary Internet Files\Content.IE5\PXNZ11JQ\MP90017865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954" y="3908470"/>
            <a:ext cx="3971963" cy="26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C:\Users\lobo\AppData\Local\Microsoft\Windows\Temporary Internet Files\Content.IE5\0ZTNDU96\MP90017892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340" y="1087503"/>
            <a:ext cx="3172780" cy="253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97817" y="332656"/>
            <a:ext cx="29225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HORSE?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67544" y="-10886"/>
            <a:ext cx="4968552" cy="1081088"/>
          </a:xfrm>
        </p:spPr>
        <p:txBody>
          <a:bodyPr/>
          <a:lstStyle/>
          <a:p>
            <a:r>
              <a:rPr lang="cs-CZ" dirty="0" smtClean="0"/>
              <a:t>KŮŇ - HORSE</a:t>
            </a:r>
            <a:endParaRPr lang="cs-CZ" dirty="0"/>
          </a:p>
        </p:txBody>
      </p:sp>
      <p:pic>
        <p:nvPicPr>
          <p:cNvPr id="16386" name="Picture 2" descr="C:\Users\lobo\AppData\Local\Microsoft\Windows\Temporary Internet Files\Content.IE5\H11SEIQQ\MP90017847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3908470"/>
            <a:ext cx="4032448" cy="26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63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91880" y="1303978"/>
            <a:ext cx="22878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IS IT A PIG?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339391" y="95042"/>
            <a:ext cx="4968552" cy="1081088"/>
          </a:xfrm>
        </p:spPr>
        <p:txBody>
          <a:bodyPr/>
          <a:lstStyle/>
          <a:p>
            <a:r>
              <a:rPr lang="cs-CZ" dirty="0" smtClean="0"/>
              <a:t>PRASE - PIG</a:t>
            </a:r>
            <a:endParaRPr lang="cs-CZ" dirty="0"/>
          </a:p>
        </p:txBody>
      </p:sp>
      <p:pic>
        <p:nvPicPr>
          <p:cNvPr id="17410" name="Picture 2" descr="C:\Users\lobo\AppData\Local\Microsoft\Windows\Temporary Internet Files\Content.IE5\TZOYUUXJ\MP9004317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2627"/>
            <a:ext cx="5656356" cy="375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Users\lobo\AppData\Local\Microsoft\Windows\Temporary Internet Files\Content.IE5\64YLV3E4\MP9001786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606" y="1827198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2" name="Picture 4" descr="C:\Users\lobo\AppData\Local\Microsoft\Windows\Temporary Internet Files\Content.IE5\TEZ43SA4\MC9000269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80719"/>
            <a:ext cx="1836115" cy="10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4" name="Picture 6" descr="C:\Users\lobo\AppData\Local\Microsoft\Windows\Temporary Internet Files\Content.IE5\PXNZ11JQ\MC9003448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09120"/>
            <a:ext cx="1399111" cy="1866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7" name="Picture 9" descr="C:\Users\lobo\AppData\Local\Microsoft\Windows\Temporary Internet Files\Content.IE5\9MJOC1TR\MM90004092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0"/>
            <a:ext cx="1597013" cy="1404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20" name="Picture 12" descr="C:\Users\lobo\AppData\Local\Microsoft\Windows\Temporary Internet Files\Content.IE5\64YLV3E4\MP9004279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264" y="1816145"/>
            <a:ext cx="3604477" cy="245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2318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5960889" cy="5167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Nadpis 2"/>
          <p:cNvSpPr txBox="1">
            <a:spLocks/>
          </p:cNvSpPr>
          <p:nvPr/>
        </p:nvSpPr>
        <p:spPr>
          <a:xfrm>
            <a:off x="467544" y="0"/>
            <a:ext cx="6444431" cy="10810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OSMISMĚRKA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89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467544" y="0"/>
            <a:ext cx="7416824" cy="108108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ŘEŠENÍ A TAJENKA</a:t>
            </a:r>
            <a:endParaRPr lang="cs-CZ" dirty="0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268760"/>
            <a:ext cx="2066925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5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7443" y="1253006"/>
            <a:ext cx="2066925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>
            <a:hlinkClick r:id="" action="ppaction://noaction">
              <a:snd r:embed="rId4" name="applause.wav"/>
            </a:hlinkClick>
          </p:cNvPr>
          <p:cNvSpPr/>
          <p:nvPr/>
        </p:nvSpPr>
        <p:spPr>
          <a:xfrm>
            <a:off x="2987824" y="2460441"/>
            <a:ext cx="3117651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/>
                <a:solidFill>
                  <a:schemeClr val="accent3"/>
                </a:solidFill>
              </a:rPr>
              <a:t>O.K.</a:t>
            </a:r>
            <a:endParaRPr lang="cs-CZ" sz="96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4586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578" y="332656"/>
            <a:ext cx="5597794" cy="6122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2CE02-B20E-4BCA-9C8A-4D54E42FC4B0}" type="slidenum">
              <a:rPr lang="cs-CZ" smtClean="0"/>
              <a:t>16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KŘÍŽOVKA - CROSSWORD</a:t>
            </a:r>
            <a:br>
              <a:rPr lang="cs-CZ" sz="4000" dirty="0" smtClean="0"/>
            </a:b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78118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7391" y="332656"/>
            <a:ext cx="2808312" cy="11430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TAJENKA</a:t>
            </a:r>
            <a:endParaRPr lang="cs-CZ" sz="1200" dirty="0"/>
          </a:p>
        </p:txBody>
      </p:sp>
      <p:pic>
        <p:nvPicPr>
          <p:cNvPr id="12290" name="Picture 2" descr="C:\Users\lobo\AppData\Local\Microsoft\Windows\Temporary Internet Files\Content.IE5\64YLV3E4\MC90043441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65977" y="548680"/>
            <a:ext cx="14128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5911" y="1700808"/>
            <a:ext cx="5184575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YOU ARE CLEVER!!!</a:t>
            </a:r>
            <a:endParaRPr lang="cs-CZ" sz="7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293" name="Picture 5" descr="C:\Users\lobo\AppData\Local\Microsoft\Windows\Temporary Internet Files\Content.IE5\W3PPHQI5\MC900437791[2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21088"/>
            <a:ext cx="2565086" cy="210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9" y="2242692"/>
            <a:ext cx="3688413" cy="3971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3328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682</TotalTime>
  <Words>127</Words>
  <Application>Microsoft Office PowerPoint</Application>
  <PresentationFormat>Předvádění na obrazovce (4:3)</PresentationFormat>
  <Paragraphs>40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kokk</vt:lpstr>
      <vt:lpstr>Prezentace aplikace PowerPoint</vt:lpstr>
      <vt:lpstr>Prezentace aplikace PowerPoint</vt:lpstr>
      <vt:lpstr>KOČKA - CAT</vt:lpstr>
      <vt:lpstr>MYŠ - MOUSE</vt:lpstr>
      <vt:lpstr>KRÁLÍK - RABBIT</vt:lpstr>
      <vt:lpstr>PES - DOG</vt:lpstr>
      <vt:lpstr>LIŠKA - FOX</vt:lpstr>
      <vt:lpstr>ŽÁBA- FROG</vt:lpstr>
      <vt:lpstr>OVCE - SHEEP</vt:lpstr>
      <vt:lpstr>KRÁVA - COW</vt:lpstr>
      <vt:lpstr>KŮŇ - HORSE</vt:lpstr>
      <vt:lpstr>PRASE - PIG</vt:lpstr>
      <vt:lpstr>Prezentace aplikace PowerPoint</vt:lpstr>
      <vt:lpstr>Prezentace aplikace PowerPoint</vt:lpstr>
      <vt:lpstr>KŘÍŽOVKA - CROSSWORD </vt:lpstr>
      <vt:lpstr>TAJENKA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Lobo Petra</dc:creator>
  <cp:lastModifiedBy>Lobo Petra</cp:lastModifiedBy>
  <cp:revision>57</cp:revision>
  <dcterms:created xsi:type="dcterms:W3CDTF">2013-03-29T13:33:36Z</dcterms:created>
  <dcterms:modified xsi:type="dcterms:W3CDTF">2013-10-12T10:20:02Z</dcterms:modified>
</cp:coreProperties>
</file>