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5.ROČNÍK_6_vzory </a:t>
          </a:r>
          <a:r>
            <a:rPr lang="cs-CZ" dirty="0" err="1" smtClean="0"/>
            <a:t>podst</a:t>
          </a:r>
          <a:r>
            <a:rPr lang="cs-CZ" dirty="0" smtClean="0"/>
            <a:t>. jmen rodu </a:t>
          </a:r>
          <a:r>
            <a:rPr lang="cs-CZ" dirty="0" smtClean="0"/>
            <a:t>ženského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5.ROČNÍK_6_vzory </a:t>
          </a:r>
          <a:r>
            <a:rPr lang="cs-CZ" sz="1900" kern="1200" dirty="0" err="1" smtClean="0"/>
            <a:t>podst</a:t>
          </a:r>
          <a:r>
            <a:rPr lang="cs-CZ" sz="1900" kern="1200" dirty="0" smtClean="0"/>
            <a:t>. jmen rodu </a:t>
          </a:r>
          <a:r>
            <a:rPr lang="cs-CZ" sz="1900" kern="1200" dirty="0" smtClean="0"/>
            <a:t>ženského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4761593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vzorů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men rodu </a:t>
            </a:r>
            <a:r>
              <a:rPr lang="cs-CZ" dirty="0" smtClean="0">
                <a:solidFill>
                  <a:schemeClr val="tx1"/>
                </a:solidFill>
              </a:rPr>
              <a:t>ženského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29365667"/>
              </p:ext>
            </p:extLst>
          </p:nvPr>
        </p:nvGraphicFramePr>
        <p:xfrm>
          <a:off x="301625" y="1527175"/>
          <a:ext cx="850424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tabule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tykev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dýně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ozdoba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televize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pánev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láska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sůl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starost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stavba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jitrnice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mapa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hráz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bledule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stařena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ozdoba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broskev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meruňka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003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654312825"/>
              </p:ext>
            </p:extLst>
          </p:nvPr>
        </p:nvGraphicFramePr>
        <p:xfrm>
          <a:off x="301625" y="1527175"/>
          <a:ext cx="850424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tabule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tykev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píseň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dýně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ozdoba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televize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pánev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píseň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láska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sůl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kost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starost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kost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stavba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jitrnice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mapa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hráz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píseň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bledule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stařena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ozdoba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broskev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píseň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meruňka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83768" y="2136765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732240" y="2136765"/>
            <a:ext cx="1944216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06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43252177"/>
              </p:ext>
            </p:extLst>
          </p:nvPr>
        </p:nvGraphicFramePr>
        <p:xfrm>
          <a:off x="301625" y="1527175"/>
          <a:ext cx="850424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fazole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mrkev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krása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Olomouc 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radost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aktovka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pohovka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naděje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škeble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starost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důvěra 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ovce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jedle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zkušenost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postel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slza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neděle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cibule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567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13371301"/>
              </p:ext>
            </p:extLst>
          </p:nvPr>
        </p:nvGraphicFramePr>
        <p:xfrm>
          <a:off x="301625" y="1527175"/>
          <a:ext cx="850424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fazole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mrkev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píseň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krása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Olomouc 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píseň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radost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kost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aktovka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pohovka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naděje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škeble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starost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kost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důvěra 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ovce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jedle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zkušenost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kost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postel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píseň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slza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žena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neděle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cibule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růže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2411760" y="2172607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732240" y="2204864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70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820</TotalTime>
  <Words>169</Words>
  <Application>Microsoft Office PowerPoint</Application>
  <PresentationFormat>Předvádění na obrazovce (4:3)</PresentationFormat>
  <Paragraphs>126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Napiš správně vzory podstatných jmen</vt:lpstr>
      <vt:lpstr>Napiš správně vzory podstatných jmen</vt:lpstr>
      <vt:lpstr>Napiš správně vzory podstatných jmen</vt:lpstr>
      <vt:lpstr>Napiš správně vzory podstatných jmen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84</cp:revision>
  <dcterms:created xsi:type="dcterms:W3CDTF">2011-10-11T06:33:29Z</dcterms:created>
  <dcterms:modified xsi:type="dcterms:W3CDTF">2011-10-22T12:00:31Z</dcterms:modified>
</cp:coreProperties>
</file>