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3" r:id="rId4"/>
    <p:sldId id="258" r:id="rId5"/>
    <p:sldId id="256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blečníková Jarmila" initials="JJ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02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44A60-A231-432B-95C0-E4CB317C689C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E47788-170E-4A83-A3B9-1FAF27A6BC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7298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500710-3F9A-4DE6-B04D-6379818F0B10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7A96D-93F1-4B0E-B5FF-F5E0DC312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911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7A96D-93F1-4B0E-B5FF-F5E0DC31255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656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97A96D-93F1-4B0E-B5FF-F5E0DC31255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509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034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636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871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753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859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692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484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7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218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240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555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EDF53-4CA8-43A1-8AF7-59834BA194C4}" type="datetimeFigureOut">
              <a:rPr lang="cs-CZ" smtClean="0"/>
              <a:t>5.4.2011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C51C3-E1E8-4BF4-8B4C-E3D86884A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439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Rozbor věty jednoduché</a:t>
            </a:r>
            <a:br>
              <a:rPr lang="cs-CZ" sz="3200" dirty="0" smtClean="0"/>
            </a:br>
            <a:r>
              <a:rPr lang="cs-CZ" sz="3200" dirty="0" smtClean="0"/>
              <a:t>Mgr. Jablečníková J. – ZŠ Horní Slavkov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sz="2400" dirty="0" smtClean="0"/>
              <a:t>číslo šablony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III/2           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r>
              <a:rPr lang="cs-CZ" sz="2400" i="1"/>
              <a:t> </a:t>
            </a:r>
            <a:r>
              <a:rPr lang="cs-CZ" sz="2400" i="1" smtClean="0"/>
              <a:t>           </a:t>
            </a:r>
            <a:r>
              <a:rPr lang="cs-CZ" sz="2400" i="1" smtClean="0"/>
              <a:t>VY_32_INOVACE_84_ROZBOR </a:t>
            </a:r>
            <a:r>
              <a:rPr lang="cs-CZ" sz="2400" i="1" dirty="0" smtClean="0"/>
              <a:t>VĚTY JEDNODUCHÉ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869159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491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268760"/>
            <a:ext cx="8229600" cy="1907704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Černý  pes  u  boudy  štěká  na  zloděje.</a:t>
            </a:r>
            <a:endParaRPr lang="cs-CZ" sz="4000" dirty="0"/>
          </a:p>
        </p:txBody>
      </p:sp>
      <p:sp>
        <p:nvSpPr>
          <p:cNvPr id="18" name="Vývojový diagram: příprava 17"/>
          <p:cNvSpPr/>
          <p:nvPr/>
        </p:nvSpPr>
        <p:spPr>
          <a:xfrm>
            <a:off x="5966153" y="2611149"/>
            <a:ext cx="720080" cy="468632"/>
          </a:xfrm>
          <a:prstGeom prst="flowChartPreparation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718" y="-31159"/>
            <a:ext cx="8715282" cy="6525344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Urči slovní druhy a větné členy:</a:t>
            </a:r>
            <a:r>
              <a:rPr lang="cs-CZ" sz="2400" dirty="0" smtClean="0">
                <a:solidFill>
                  <a:srgbClr val="92D050"/>
                </a:solidFill>
              </a:rPr>
              <a:t>                                                                                   </a:t>
            </a: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Černý pes u boudy štěká na zloděje.</a:t>
            </a:r>
            <a:endParaRPr lang="cs-CZ" sz="4000" dirty="0"/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92D05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000" dirty="0" smtClean="0"/>
              <a:t>Černý pes  u   boudy  štěká na zloděje</a:t>
            </a:r>
            <a:endParaRPr lang="cs-CZ" sz="2400" dirty="0" smtClean="0">
              <a:solidFill>
                <a:srgbClr val="92D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22999" y="4905479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38044" y="4972110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73508" y="5000246"/>
            <a:ext cx="469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Přs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92367" y="4995216"/>
            <a:ext cx="697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r>
              <a:rPr lang="cs-CZ" dirty="0" smtClean="0"/>
              <a:t>(4.)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58373" y="375804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051606" y="37673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46591" y="375505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89803" y="3687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57327" y="3687920"/>
            <a:ext cx="451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742021" y="37870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6175350" y="36880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4923" y="4905479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58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40" grpId="0"/>
      <p:bldP spid="41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Zakresli grafickou stavbu věty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94798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47395" y="2151473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568542" y="3529579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39312" y="3535824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182657" y="2380073"/>
            <a:ext cx="14647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8" idx="2"/>
          </p:cNvCxnSpPr>
          <p:nvPr/>
        </p:nvCxnSpPr>
        <p:spPr>
          <a:xfrm>
            <a:off x="3743858" y="262142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2" idx="2"/>
          </p:cNvCxnSpPr>
          <p:nvPr/>
        </p:nvCxnSpPr>
        <p:spPr>
          <a:xfrm>
            <a:off x="6104595" y="260867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86658" y="2164224"/>
            <a:ext cx="91440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37928" y="3535824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" name="Přímá spojnice 9"/>
          <p:cNvCxnSpPr>
            <a:stCxn id="9" idx="0"/>
            <a:endCxn id="8" idx="2"/>
          </p:cNvCxnSpPr>
          <p:nvPr/>
        </p:nvCxnSpPr>
        <p:spPr>
          <a:xfrm flipV="1">
            <a:off x="1695128" y="2621424"/>
            <a:ext cx="204873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Nadpis 20"/>
          <p:cNvSpPr>
            <a:spLocks noGrp="1"/>
          </p:cNvSpPr>
          <p:nvPr>
            <p:ph type="title"/>
          </p:nvPr>
        </p:nvSpPr>
        <p:spPr>
          <a:xfrm>
            <a:off x="124512" y="260648"/>
            <a:ext cx="8229600" cy="1143000"/>
          </a:xfrm>
        </p:spPr>
        <p:txBody>
          <a:bodyPr/>
          <a:lstStyle/>
          <a:p>
            <a:r>
              <a:rPr lang="cs-CZ" dirty="0" smtClean="0"/>
              <a:t>GRAF</a:t>
            </a:r>
            <a:endParaRPr lang="cs-CZ" dirty="0"/>
          </a:p>
        </p:txBody>
      </p:sp>
      <p:sp>
        <p:nvSpPr>
          <p:cNvPr id="32" name="Zástupný symbol pro text 31"/>
          <p:cNvSpPr>
            <a:spLocks noGrp="1"/>
          </p:cNvSpPr>
          <p:nvPr>
            <p:ph idx="1"/>
          </p:nvPr>
        </p:nvSpPr>
        <p:spPr>
          <a:xfrm>
            <a:off x="581712" y="1196752"/>
            <a:ext cx="8229600" cy="549897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ÚKOL:  Doplň do rámečků</a:t>
            </a:r>
            <a:r>
              <a:rPr lang="cs-CZ" sz="2400" dirty="0" smtClean="0"/>
              <a:t> </a:t>
            </a:r>
            <a:r>
              <a:rPr lang="cs-CZ" sz="2000" dirty="0" smtClean="0"/>
              <a:t>slova:</a:t>
            </a:r>
            <a:endParaRPr lang="cs-CZ" sz="1800" dirty="0">
              <a:solidFill>
                <a:srgbClr val="FF0000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4182657" y="2418902"/>
            <a:ext cx="14647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2075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Obdélník 60"/>
          <p:cNvSpPr/>
          <p:nvPr/>
        </p:nvSpPr>
        <p:spPr>
          <a:xfrm>
            <a:off x="5665796" y="2164224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štěká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6568542" y="3529579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</a:t>
            </a:r>
            <a:r>
              <a:rPr lang="cs-CZ" dirty="0"/>
              <a:t>z</a:t>
            </a:r>
            <a:r>
              <a:rPr lang="cs-CZ" dirty="0" smtClean="0"/>
              <a:t>loděje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4239312" y="3535824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 boudy</a:t>
            </a:r>
            <a:endParaRPr lang="cs-CZ" dirty="0"/>
          </a:p>
        </p:txBody>
      </p:sp>
      <p:cxnSp>
        <p:nvCxnSpPr>
          <p:cNvPr id="65" name="Přímá spojnice 64"/>
          <p:cNvCxnSpPr>
            <a:stCxn id="60" idx="3"/>
            <a:endCxn id="61" idx="1"/>
          </p:cNvCxnSpPr>
          <p:nvPr/>
        </p:nvCxnSpPr>
        <p:spPr>
          <a:xfrm>
            <a:off x="4203932" y="2392824"/>
            <a:ext cx="1461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60" idx="2"/>
          </p:cNvCxnSpPr>
          <p:nvPr/>
        </p:nvCxnSpPr>
        <p:spPr>
          <a:xfrm>
            <a:off x="3746732" y="262142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61" idx="2"/>
          </p:cNvCxnSpPr>
          <p:nvPr/>
        </p:nvCxnSpPr>
        <p:spPr>
          <a:xfrm>
            <a:off x="6122996" y="262142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bdélník 59"/>
          <p:cNvSpPr/>
          <p:nvPr/>
        </p:nvSpPr>
        <p:spPr>
          <a:xfrm>
            <a:off x="3289532" y="2164224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237928" y="3535824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černý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" name="Přímá spojnice 3"/>
          <p:cNvCxnSpPr>
            <a:stCxn id="2" idx="0"/>
            <a:endCxn id="60" idx="2"/>
          </p:cNvCxnSpPr>
          <p:nvPr/>
        </p:nvCxnSpPr>
        <p:spPr>
          <a:xfrm flipV="1">
            <a:off x="1695128" y="2621424"/>
            <a:ext cx="2051604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GRAF</a:t>
            </a:r>
            <a:endParaRPr lang="cs-CZ" sz="31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1712" y="1340768"/>
            <a:ext cx="8229600" cy="52460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řešení:</a:t>
            </a:r>
            <a:endParaRPr lang="cs-CZ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4203932" y="2448066"/>
            <a:ext cx="1461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76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noFill/>
          </a:ln>
        </p:spPr>
        <p:txBody>
          <a:bodyPr/>
          <a:lstStyle/>
          <a:p>
            <a:r>
              <a:rPr lang="cs-CZ" dirty="0" smtClean="0"/>
              <a:t>Dle schématu vytvoř větu: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239" y="3900692"/>
            <a:ext cx="938865" cy="481626"/>
          </a:xfrm>
          <a:prstGeom prst="rect">
            <a:avLst/>
          </a:prstGeom>
          <a:solidFill>
            <a:schemeClr val="bg1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33" y="1628799"/>
            <a:ext cx="938213" cy="481013"/>
          </a:xfrm>
          <a:prstGeom prst="rect">
            <a:avLst/>
          </a:prstGeom>
          <a:solidFill>
            <a:schemeClr val="bg2">
              <a:lumMod val="7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10790"/>
            <a:ext cx="938213" cy="481013"/>
          </a:xfrm>
          <a:prstGeom prst="rect">
            <a:avLst/>
          </a:prstGeom>
          <a:solidFill>
            <a:schemeClr val="bg1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312" y="2910790"/>
            <a:ext cx="938213" cy="48101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799"/>
            <a:ext cx="938213" cy="481013"/>
          </a:xfrm>
          <a:prstGeom prst="rect">
            <a:avLst/>
          </a:prstGeom>
          <a:solidFill>
            <a:schemeClr val="bg1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cxnSp>
        <p:nvCxnSpPr>
          <p:cNvPr id="7" name="Přímá spojnice 6"/>
          <p:cNvCxnSpPr>
            <a:stCxn id="3078" idx="1"/>
          </p:cNvCxnSpPr>
          <p:nvPr/>
        </p:nvCxnSpPr>
        <p:spPr>
          <a:xfrm flipH="1" flipV="1">
            <a:off x="1358846" y="1867608"/>
            <a:ext cx="1412954" cy="16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077" idx="0"/>
            <a:endCxn id="3078" idx="2"/>
          </p:cNvCxnSpPr>
          <p:nvPr/>
        </p:nvCxnSpPr>
        <p:spPr>
          <a:xfrm flipH="1" flipV="1">
            <a:off x="3240907" y="2109812"/>
            <a:ext cx="2268512" cy="8009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077" idx="2"/>
            <a:endCxn id="3074" idx="0"/>
          </p:cNvCxnSpPr>
          <p:nvPr/>
        </p:nvCxnSpPr>
        <p:spPr>
          <a:xfrm flipH="1">
            <a:off x="4863672" y="3391803"/>
            <a:ext cx="645747" cy="5088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3078" idx="2"/>
            <a:endCxn id="3076" idx="0"/>
          </p:cNvCxnSpPr>
          <p:nvPr/>
        </p:nvCxnSpPr>
        <p:spPr>
          <a:xfrm>
            <a:off x="3240907" y="2109812"/>
            <a:ext cx="4032448" cy="8009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57291" y="1696580"/>
            <a:ext cx="42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3703" y="1696580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18628" y="2966630"/>
            <a:ext cx="381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1271" y="3964414"/>
            <a:ext cx="495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Pks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68624" y="2966630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Pum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358846" y="1757913"/>
            <a:ext cx="14129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909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8229600" cy="5256584"/>
          </a:xfrm>
        </p:spPr>
        <p:txBody>
          <a:bodyPr/>
          <a:lstStyle/>
          <a:p>
            <a:pPr algn="l"/>
            <a:r>
              <a:rPr lang="cs-CZ" sz="2800" dirty="0" smtClean="0"/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Maminka věšela vyprané prádlo </a:t>
            </a:r>
            <a:br>
              <a:rPr lang="cs-CZ" dirty="0" smtClean="0"/>
            </a:br>
            <a:r>
              <a:rPr lang="cs-CZ" dirty="0" smtClean="0"/>
              <a:t>na šňůru.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83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92</Words>
  <Application>Microsoft Office PowerPoint</Application>
  <PresentationFormat>Předvádění na obrazovce (4:3)</PresentationFormat>
  <Paragraphs>49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Rozbor věty jednoduché Mgr. Jablečníková J. – ZŠ Horní Slavkov</vt:lpstr>
      <vt:lpstr>Černý  pes  u  boudy  štěká  na  zloděje.</vt:lpstr>
      <vt:lpstr>Zakresli grafickou stavbu věty</vt:lpstr>
      <vt:lpstr>GRAF</vt:lpstr>
      <vt:lpstr>GRAF</vt:lpstr>
      <vt:lpstr>Dle schématu vytvoř větu:</vt:lpstr>
      <vt:lpstr>ŘEŠENÍ:  Maminka věšela vyprané prádlo  na šňůru.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Nováková Lenka</cp:lastModifiedBy>
  <cp:revision>33</cp:revision>
  <dcterms:created xsi:type="dcterms:W3CDTF">2011-03-16T20:32:45Z</dcterms:created>
  <dcterms:modified xsi:type="dcterms:W3CDTF">2011-04-05T09:59:48Z</dcterms:modified>
</cp:coreProperties>
</file>