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10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3789040"/>
            <a:ext cx="4391816" cy="936104"/>
          </a:xfrm>
        </p:spPr>
        <p:txBody>
          <a:bodyPr/>
          <a:lstStyle/>
          <a:p>
            <a:r>
              <a:rPr lang="cs-CZ" dirty="0" smtClean="0"/>
              <a:t>Malování Windows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5157192"/>
            <a:ext cx="5615952" cy="548680"/>
          </a:xfrm>
        </p:spPr>
        <p:txBody>
          <a:bodyPr/>
          <a:lstStyle/>
          <a:p>
            <a:r>
              <a:rPr lang="cs-CZ" dirty="0" smtClean="0"/>
              <a:t>VY_32_INOVACE_10_Malování  Windows I.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712879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651723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47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Informační a komunikační technologie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Zpracování a využití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informací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67332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Malování Windows I.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slouží jako zásobník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praktických úkolů pro práci 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v Malování Windows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7920880" cy="495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Otevřete si ve Windows program Malování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1: Zvol nástroj tužka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18497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napiš jméno svého kamaráda</a:t>
            </a:r>
          </a:p>
          <a:p>
            <a:r>
              <a:rPr lang="cs-CZ" dirty="0" smtClean="0"/>
              <a:t>nakresli 5 vodorovných čar různými odstíny modré</a:t>
            </a:r>
          </a:p>
          <a:p>
            <a:r>
              <a:rPr lang="cs-CZ" dirty="0" smtClean="0"/>
              <a:t>vygumuj 2. a 5. čáru</a:t>
            </a:r>
          </a:p>
          <a:p>
            <a:r>
              <a:rPr lang="cs-CZ" dirty="0" smtClean="0"/>
              <a:t>ulož obrázek pod názvem Malování 11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2996952"/>
            <a:ext cx="5645427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 2: Zvol nástroj úsečka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127369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Namaluj 6 vodorovných úseček různé barvy a tloušťky</a:t>
            </a:r>
          </a:p>
          <a:p>
            <a:r>
              <a:rPr lang="cs-CZ" dirty="0" smtClean="0"/>
              <a:t>Namaluj z úseček hvězdičku, pomocí CTRL+C ji zkopíruj a CTRL+V ji opět vlož a 1 zmenši, 1 zvětši</a:t>
            </a:r>
          </a:p>
          <a:p>
            <a:r>
              <a:rPr lang="cs-CZ" dirty="0" smtClean="0"/>
              <a:t>obrázek ulož Malování 12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492896"/>
            <a:ext cx="6451917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 3: Nakreslete housenku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1201688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zvolte nástroj ovál, určete barvu obrysu, vyplňte tvar barvou výplně</a:t>
            </a:r>
          </a:p>
          <a:p>
            <a:r>
              <a:rPr lang="cs-CZ" dirty="0" smtClean="0"/>
              <a:t>označte ovál, a s přidržením SHIFT táhněte</a:t>
            </a:r>
          </a:p>
          <a:p>
            <a:r>
              <a:rPr lang="cs-CZ" dirty="0" smtClean="0"/>
              <a:t>dokreslete oči, pusu, tykadla </a:t>
            </a:r>
          </a:p>
          <a:p>
            <a:r>
              <a:rPr lang="cs-CZ" dirty="0" smtClean="0"/>
              <a:t>obrázek ulož Malování 13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564904"/>
            <a:ext cx="6567130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 4: Kreslení čtverců a obdélníků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7847784" cy="139675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zvol nástroj obdélník</a:t>
            </a:r>
          </a:p>
          <a:p>
            <a:r>
              <a:rPr lang="cs-CZ" dirty="0" smtClean="0"/>
              <a:t>vyber typ obrysu i výplně, zvol jejich barvy</a:t>
            </a:r>
          </a:p>
          <a:p>
            <a:r>
              <a:rPr lang="cs-CZ" dirty="0" smtClean="0"/>
              <a:t>přidržením SHIFT kresli čtverce, bez přidržení obdélníky</a:t>
            </a:r>
          </a:p>
          <a:p>
            <a:r>
              <a:rPr lang="cs-CZ" smtClean="0"/>
              <a:t>obrázek ulož Malování 14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068960"/>
            <a:ext cx="5616624" cy="35103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99592" y="188640"/>
            <a:ext cx="7920880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fontAlgn="auto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4600" b="1" cap="all" dirty="0" smtClean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  <a:latin typeface="+mj-lt"/>
                <a:ea typeface="+mj-ea"/>
                <a:cs typeface="+mj-cs"/>
              </a:rPr>
              <a:t>Použité zdroje:</a:t>
            </a:r>
            <a:endParaRPr lang="cs-CZ" sz="4600" b="1" cap="all" dirty="0">
              <a:ln w="5000" cmpd="sng">
                <a:solidFill>
                  <a:schemeClr val="accent1">
                    <a:tint val="80000"/>
                    <a:shade val="99000"/>
                    <a:satMod val="50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63000"/>
                      <a:satMod val="255000"/>
                    </a:schemeClr>
                  </a:gs>
                  <a:gs pos="9000">
                    <a:schemeClr val="accent1">
                      <a:tint val="63000"/>
                      <a:satMod val="255000"/>
                    </a:schemeClr>
                  </a:gs>
                  <a:gs pos="53000">
                    <a:schemeClr val="accent1">
                      <a:shade val="60000"/>
                      <a:satMod val="100000"/>
                    </a:schemeClr>
                  </a:gs>
                  <a:gs pos="90000">
                    <a:schemeClr val="accent1">
                      <a:tint val="63000"/>
                      <a:satMod val="255000"/>
                    </a:schemeClr>
                  </a:gs>
                  <a:gs pos="100000">
                    <a:schemeClr val="accent1">
                      <a:tint val="63000"/>
                      <a:satMod val="255000"/>
                    </a:schemeClr>
                  </a:gs>
                </a:gsLst>
                <a:lin ang="5400000"/>
              </a:gradFill>
              <a:effectLst>
                <a:outerShdw blurRad="50800" dist="38100" dir="5400000" algn="t" rotWithShape="0">
                  <a:prstClr val="black">
                    <a:alpha val="50000"/>
                  </a:prst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179512" y="1196752"/>
            <a:ext cx="8305800" cy="987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algn="l"/>
            <a:r>
              <a:rPr lang="cs-CZ" sz="2000" dirty="0" smtClean="0"/>
              <a:t>Microsoft - </a:t>
            </a:r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263</TotalTime>
  <Words>219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Původ</vt:lpstr>
      <vt:lpstr>Malování Windows I.</vt:lpstr>
      <vt:lpstr>Snímek 2</vt:lpstr>
      <vt:lpstr>Otevřete si ve Windows program Malování</vt:lpstr>
      <vt:lpstr>Úkol 1: Zvol nástroj tužka</vt:lpstr>
      <vt:lpstr>Úkol 2: Zvol nástroj úsečka</vt:lpstr>
      <vt:lpstr>Úkol 3: Nakreslete housenku</vt:lpstr>
      <vt:lpstr>Úkol 4: Kreslení čtverců a obdélníků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Malování Windows I.</dc:title>
  <dc:creator>Hanka</dc:creator>
  <cp:lastModifiedBy>Hanka</cp:lastModifiedBy>
  <cp:revision>28</cp:revision>
  <dcterms:created xsi:type="dcterms:W3CDTF">2012-01-07T11:11:17Z</dcterms:created>
  <dcterms:modified xsi:type="dcterms:W3CDTF">2012-01-07T22:46:39Z</dcterms:modified>
</cp:coreProperties>
</file>