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432E6-51F1-4AAE-B39F-5335E76111B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C9AE0-063E-4434-A01F-2336D1269F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Popis: N:\Obchod\EU projekty\Loga\logolinkII_c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0"/>
            <a:ext cx="5762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0" y="1571612"/>
            <a:ext cx="9144000" cy="550070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METODICKÝ LIST PRO ZŠ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Pro zpracování vzdělávacích materiálů (VM)v rámci projektu EU peníze školám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                      Operační program Vzdělávání pro konkurenceschopnost 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Projekt: Moderní výuka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Registrační číslo: CZ.1.07/1.4.00/21.3192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Číslo DUM: VY_32_INOVACE_2.1.17 	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Jméno autora: Mgr. Blanka Vanišová</a:t>
            </a: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Datum, období kdy byl vytvořen: 01.03. 2012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 Název práce: Živá příroda 1 - prezentace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Předmět, pro který je VM určen: Člověk a jeho svět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 Ročník, pro který je VM určen: Třetí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 Časová dotace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 hodina 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Vzdělávací oblast, tematický okruh, téma: Živá příroda,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Rostliny, Společné znaky rostlin</a:t>
            </a: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Metodický list, anotace- výstižný popis způsobu použití VM ve výuce: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Prezentace je určena jako úvodní materiál k velké kapitole Živá příroda. Učitel má připravený výklad, žáci mohou doplňovat  svými znalostmi a zkušenostmi.</a:t>
            </a:r>
          </a:p>
          <a:p>
            <a:pPr algn="ctr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      Pomůcky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prezentace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 smtClean="0"/>
              <a:t>Živá příroda 1</a:t>
            </a:r>
            <a:endParaRPr lang="cs-CZ" sz="9600" dirty="0"/>
          </a:p>
        </p:txBody>
      </p:sp>
      <p:pic>
        <p:nvPicPr>
          <p:cNvPr id="1029" name="Picture 5" descr="C:\Documents and Settings\Blanka\Local Settings\Temporary Internet Files\Content.IE5\AVBCXOIS\MP9001453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3786190"/>
            <a:ext cx="1714512" cy="2658157"/>
          </a:xfrm>
          <a:prstGeom prst="rect">
            <a:avLst/>
          </a:prstGeom>
          <a:noFill/>
        </p:spPr>
      </p:pic>
      <p:pic>
        <p:nvPicPr>
          <p:cNvPr id="1030" name="Picture 6" descr="C:\Documents and Settings\Blanka\Local Settings\Temporary Internet Files\Content.IE5\R8DROPYM\MP90039048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571876"/>
            <a:ext cx="1763176" cy="2471742"/>
          </a:xfrm>
          <a:prstGeom prst="rect">
            <a:avLst/>
          </a:prstGeom>
          <a:noFill/>
        </p:spPr>
      </p:pic>
      <p:pic>
        <p:nvPicPr>
          <p:cNvPr id="1031" name="Picture 7" descr="C:\Documents and Settings\Blanka\Local Settings\Temporary Internet Files\Content.IE5\36AD6R1J\MP90017889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357166"/>
            <a:ext cx="1210056" cy="1828800"/>
          </a:xfrm>
          <a:prstGeom prst="rect">
            <a:avLst/>
          </a:prstGeom>
          <a:noFill/>
        </p:spPr>
      </p:pic>
      <p:pic>
        <p:nvPicPr>
          <p:cNvPr id="1032" name="Picture 8" descr="C:\Documents and Settings\Blanka\Local Settings\Temporary Internet Files\Content.IE5\QAH8U5HR\MP90040056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071942"/>
            <a:ext cx="1648111" cy="2060642"/>
          </a:xfrm>
          <a:prstGeom prst="rect">
            <a:avLst/>
          </a:prstGeom>
          <a:noFill/>
        </p:spPr>
      </p:pic>
      <p:pic>
        <p:nvPicPr>
          <p:cNvPr id="1033" name="Picture 9" descr="C:\Documents and Settings\Blanka\Local Settings\Temporary Internet Files\Content.IE5\JC8Z87SB\MP90043855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6143981" y="110705"/>
            <a:ext cx="1718638" cy="256695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i="1" u="sng" dirty="0" smtClean="0"/>
              <a:t>Součástí živé přírody jsou:</a:t>
            </a:r>
            <a:endParaRPr lang="cs-CZ" sz="5300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Rostliny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Houby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Živočichové včetně člověka</a:t>
            </a:r>
            <a:endParaRPr lang="cs-CZ" dirty="0"/>
          </a:p>
        </p:txBody>
      </p:sp>
      <p:pic>
        <p:nvPicPr>
          <p:cNvPr id="2052" name="Picture 4" descr="C:\Documents and Settings\Blanka\Local Settings\Temporary Internet Files\Content.IE5\AVBCXOIS\MC9001231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643050"/>
            <a:ext cx="1423342" cy="1692886"/>
          </a:xfrm>
          <a:prstGeom prst="rect">
            <a:avLst/>
          </a:prstGeom>
          <a:noFill/>
        </p:spPr>
      </p:pic>
      <p:pic>
        <p:nvPicPr>
          <p:cNvPr id="2054" name="Picture 6" descr="C:\Documents and Settings\Blanka\Local Settings\Temporary Internet Files\Content.IE5\FV9J3WRO\MC900193312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2786058"/>
            <a:ext cx="1744424" cy="1475098"/>
          </a:xfrm>
          <a:prstGeom prst="rect">
            <a:avLst/>
          </a:prstGeom>
          <a:noFill/>
        </p:spPr>
      </p:pic>
      <p:pic>
        <p:nvPicPr>
          <p:cNvPr id="2056" name="Picture 8" descr="C:\Documents and Settings\Blanka\Local Settings\Temporary Internet Files\Content.IE5\FV9J3WRO\MC9001928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4071942"/>
            <a:ext cx="1621414" cy="1570614"/>
          </a:xfrm>
          <a:prstGeom prst="rect">
            <a:avLst/>
          </a:prstGeom>
          <a:noFill/>
        </p:spPr>
      </p:pic>
      <p:pic>
        <p:nvPicPr>
          <p:cNvPr id="2057" name="Picture 9" descr="C:\Documents and Settings\Blanka\Local Settings\Temporary Internet Files\Content.IE5\W5WTXQUJ\MC90043802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4357694"/>
            <a:ext cx="1514476" cy="1514476"/>
          </a:xfrm>
          <a:prstGeom prst="rect">
            <a:avLst/>
          </a:prstGeom>
          <a:noFill/>
        </p:spPr>
      </p:pic>
      <p:pic>
        <p:nvPicPr>
          <p:cNvPr id="2058" name="Picture 10" descr="C:\Documents and Settings\Blanka\Local Settings\Temporary Internet Files\Content.IE5\SAFULQHK\MP90018517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5143512"/>
            <a:ext cx="2148672" cy="1439610"/>
          </a:xfrm>
          <a:prstGeom prst="rect">
            <a:avLst/>
          </a:prstGeom>
          <a:noFill/>
        </p:spPr>
      </p:pic>
      <p:pic>
        <p:nvPicPr>
          <p:cNvPr id="2059" name="Picture 11" descr="C:\Documents and Settings\Blanka\Local Settings\Temporary Internet Files\Content.IE5\GNU5C80N\MP90017884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5143512"/>
            <a:ext cx="2185990" cy="145004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i="1" u="sng" dirty="0" smtClean="0"/>
              <a:t>Rostliny</a:t>
            </a:r>
            <a:endParaRPr lang="cs-CZ" sz="4800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Jediným zdrojem kyslíku na Zemi jsou …</a:t>
            </a:r>
            <a:endParaRPr lang="cs-CZ" dirty="0"/>
          </a:p>
        </p:txBody>
      </p:sp>
      <p:pic>
        <p:nvPicPr>
          <p:cNvPr id="3074" name="Picture 2" descr="C:\Documents and Settings\Blanka\Local Settings\Temporary Internet Files\Content.IE5\VL645TR9\MP90043308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428868"/>
            <a:ext cx="2136648" cy="3200400"/>
          </a:xfrm>
          <a:prstGeom prst="rect">
            <a:avLst/>
          </a:prstGeom>
          <a:noFill/>
        </p:spPr>
      </p:pic>
      <p:pic>
        <p:nvPicPr>
          <p:cNvPr id="3076" name="Picture 4" descr="C:\Documents and Settings\Blanka\Local Settings\Temporary Internet Files\Content.IE5\AVBCXOIS\MP9002015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214554"/>
            <a:ext cx="3232368" cy="2138750"/>
          </a:xfrm>
          <a:prstGeom prst="rect">
            <a:avLst/>
          </a:prstGeom>
          <a:noFill/>
        </p:spPr>
      </p:pic>
      <p:pic>
        <p:nvPicPr>
          <p:cNvPr id="3078" name="Picture 6" descr="C:\Documents and Settings\Blanka\Local Settings\Temporary Internet Files\Content.IE5\FV9J3WRO\MP90014873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572008"/>
            <a:ext cx="3071834" cy="199478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i="1" u="sng" dirty="0" smtClean="0"/>
              <a:t>Společné znaky rostlin</a:t>
            </a:r>
            <a:endParaRPr lang="cs-CZ" sz="4800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i="1" dirty="0" smtClean="0"/>
              <a:t>                            </a:t>
            </a:r>
            <a:r>
              <a:rPr lang="cs-CZ" i="1" u="sng" dirty="0" smtClean="0"/>
              <a:t>1. Vyživují se</a:t>
            </a:r>
          </a:p>
          <a:p>
            <a:r>
              <a:rPr lang="cs-CZ" sz="2800" dirty="0" smtClean="0"/>
              <a:t>Při své výživě rostliny spotřebovávají oxid uhličitý a do ovzduší uvolňují kyslík.</a:t>
            </a:r>
            <a:endParaRPr lang="cs-CZ" sz="2800" dirty="0"/>
          </a:p>
        </p:txBody>
      </p:sp>
      <p:pic>
        <p:nvPicPr>
          <p:cNvPr id="4102" name="Picture 6" descr="C:\Documents and Settings\Blanka\Local Settings\Temporary Internet Files\Content.IE5\ZYGZYMS1\MC9004281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643314"/>
            <a:ext cx="1539875" cy="1825625"/>
          </a:xfrm>
          <a:prstGeom prst="rect">
            <a:avLst/>
          </a:prstGeom>
          <a:noFill/>
        </p:spPr>
      </p:pic>
      <p:pic>
        <p:nvPicPr>
          <p:cNvPr id="4103" name="Picture 7" descr="C:\Documents and Settings\Blanka\Local Settings\Temporary Internet Files\Content.IE5\E985GBQF\MP9004023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357562"/>
            <a:ext cx="3901440" cy="3121152"/>
          </a:xfrm>
          <a:prstGeom prst="rect">
            <a:avLst/>
          </a:prstGeom>
          <a:noFill/>
        </p:spPr>
      </p:pic>
      <p:pic>
        <p:nvPicPr>
          <p:cNvPr id="4106" name="Picture 10" descr="C:\Documents and Settings\Blanka\Local Settings\Temporary Internet Files\Content.IE5\6Q761CHY\MC90043688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786190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i="1" dirty="0" smtClean="0"/>
              <a:t>           </a:t>
            </a:r>
            <a:r>
              <a:rPr lang="cs-CZ" i="1" u="sng" dirty="0" smtClean="0"/>
              <a:t>2. Reagují na změny teploty prostředí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122" name="Picture 2" descr="C:\Documents and Settings\Blanka\Local Settings\Temporary Internet Files\Content.IE5\3NN3QPFP\MP9004224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7" y="3000372"/>
            <a:ext cx="4213837" cy="2811421"/>
          </a:xfrm>
          <a:prstGeom prst="rect">
            <a:avLst/>
          </a:prstGeom>
          <a:noFill/>
        </p:spPr>
      </p:pic>
      <p:pic>
        <p:nvPicPr>
          <p:cNvPr id="5123" name="Picture 3" descr="C:\Documents and Settings\Blanka\Local Settings\Temporary Internet Files\Content.IE5\R8DROPYM\MC90012316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428868"/>
            <a:ext cx="2465731" cy="349289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pic>
        <p:nvPicPr>
          <p:cNvPr id="18" name="Picture 4" descr="C:\Documents and Settings\Blanka\Local Settings\Temporary Internet Files\Content.IE5\E985GBQF\MP9004069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1999" y="1285860"/>
            <a:ext cx="4279117" cy="4857784"/>
          </a:xfrm>
          <a:prstGeom prst="rect">
            <a:avLst/>
          </a:prstGeom>
          <a:noFill/>
        </p:spPr>
      </p:pic>
      <p:pic>
        <p:nvPicPr>
          <p:cNvPr id="19" name="Picture 2" descr="C:\Documents and Settings\Blanka\Local Settings\Temporary Internet Files\Content.IE5\4RWHA3OD\MP9003996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266" y="1857364"/>
            <a:ext cx="4196982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i="1" u="sng" dirty="0" smtClean="0"/>
              <a:t>3. Pohybují se</a:t>
            </a:r>
            <a:endParaRPr lang="cs-CZ" i="1" u="sng" dirty="0"/>
          </a:p>
        </p:txBody>
      </p:sp>
      <p:pic>
        <p:nvPicPr>
          <p:cNvPr id="7170" name="Picture 2" descr="C:\Documents and Settings\Blanka\Local Settings\Temporary Internet Files\Content.IE5\SAFULQHK\MP9001451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357430"/>
            <a:ext cx="6254518" cy="4127982"/>
          </a:xfrm>
          <a:prstGeom prst="rect">
            <a:avLst/>
          </a:prstGeom>
          <a:noFill/>
        </p:spPr>
      </p:pic>
      <p:pic>
        <p:nvPicPr>
          <p:cNvPr id="7173" name="Picture 5" descr="C:\Documents and Settings\Blanka\Local Settings\Temporary Internet Files\Content.IE5\M69J2FS8\MC9001227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928670"/>
            <a:ext cx="2233431" cy="18379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i="1" u="sng" dirty="0" smtClean="0"/>
              <a:t>4. Rostou a vyvíjejí se</a:t>
            </a:r>
          </a:p>
          <a:p>
            <a:endParaRPr lang="cs-CZ" dirty="0"/>
          </a:p>
        </p:txBody>
      </p:sp>
      <p:pic>
        <p:nvPicPr>
          <p:cNvPr id="8194" name="Picture 2" descr="C:\Documents and Settings\Blanka\Local Settings\Temporary Internet Files\Content.IE5\3A8G3BB8\MP9004252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2285992"/>
            <a:ext cx="2763602" cy="4143380"/>
          </a:xfrm>
          <a:prstGeom prst="rect">
            <a:avLst/>
          </a:prstGeom>
          <a:noFill/>
        </p:spPr>
      </p:pic>
      <p:pic>
        <p:nvPicPr>
          <p:cNvPr id="8198" name="Picture 6" descr="C:\Documents and Settings\Blanka\Local Settings\Temporary Internet Files\Content.IE5\AVBCXOIS\MC90043688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500294"/>
            <a:ext cx="3571900" cy="35719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1643050"/>
            <a:ext cx="8115328" cy="4483113"/>
          </a:xfrm>
        </p:spPr>
        <p:txBody>
          <a:bodyPr/>
          <a:lstStyle/>
          <a:p>
            <a:pPr algn="ctr">
              <a:buNone/>
            </a:pPr>
            <a:r>
              <a:rPr lang="cs-CZ" i="1" u="sng" dirty="0" smtClean="0"/>
              <a:t>5. Dýchají</a:t>
            </a:r>
          </a:p>
          <a:p>
            <a:pPr algn="ctr">
              <a:buNone/>
            </a:pPr>
            <a:r>
              <a:rPr lang="cs-CZ" sz="2400" dirty="0" smtClean="0"/>
              <a:t>Rostliny dýchají všemi částmi svého těla na světle i ve tmě.</a:t>
            </a:r>
          </a:p>
          <a:p>
            <a:endParaRPr lang="cs-CZ" dirty="0"/>
          </a:p>
        </p:txBody>
      </p:sp>
      <p:pic>
        <p:nvPicPr>
          <p:cNvPr id="9218" name="Picture 2" descr="C:\Documents and Settings\Blanka\Local Settings\Temporary Internet Files\Content.IE5\4RWHA3OD\MP9003996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143248"/>
            <a:ext cx="3914488" cy="3131591"/>
          </a:xfrm>
          <a:prstGeom prst="rect">
            <a:avLst/>
          </a:prstGeom>
          <a:noFill/>
        </p:spPr>
      </p:pic>
      <p:pic>
        <p:nvPicPr>
          <p:cNvPr id="9222" name="Picture 6" descr="C:\Documents and Settings\Blanka\Local Settings\Temporary Internet Files\Content.IE5\3NN3QPFP\MP90014514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643182"/>
            <a:ext cx="3357586" cy="392909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i="1" u="sng" dirty="0" smtClean="0"/>
              <a:t>6. Vylučují</a:t>
            </a:r>
          </a:p>
          <a:p>
            <a:pPr algn="ctr">
              <a:buNone/>
            </a:pPr>
            <a:r>
              <a:rPr lang="cs-CZ" dirty="0" smtClean="0"/>
              <a:t>Rostliny vylučují při své výživě kyslík.</a:t>
            </a:r>
            <a:endParaRPr lang="cs-CZ" dirty="0"/>
          </a:p>
        </p:txBody>
      </p:sp>
      <p:pic>
        <p:nvPicPr>
          <p:cNvPr id="10243" name="Picture 3" descr="C:\Documents and Settings\Blanka\Local Settings\Temporary Internet Files\Content.IE5\3A8G3BB8\MP9003999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786058"/>
            <a:ext cx="2085688" cy="3131591"/>
          </a:xfrm>
          <a:prstGeom prst="rect">
            <a:avLst/>
          </a:prstGeom>
          <a:noFill/>
        </p:spPr>
      </p:pic>
      <p:pic>
        <p:nvPicPr>
          <p:cNvPr id="10244" name="Picture 4" descr="C:\Documents and Settings\Blanka\Local Settings\Temporary Internet Files\Content.IE5\GNU5C80N\MP90014531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928934"/>
            <a:ext cx="2359152" cy="3657600"/>
          </a:xfrm>
          <a:prstGeom prst="rect">
            <a:avLst/>
          </a:prstGeom>
          <a:noFill/>
        </p:spPr>
      </p:pic>
      <p:pic>
        <p:nvPicPr>
          <p:cNvPr id="10247" name="Picture 7" descr="C:\Documents and Settings\Blanka\Local Settings\Temporary Internet Files\Content.IE5\AVBCXOIS\MP90017963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286124"/>
            <a:ext cx="3657600" cy="24018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Společné znaky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i="1" u="sng" dirty="0" smtClean="0"/>
              <a:t>7. Rozmnožují se</a:t>
            </a:r>
          </a:p>
          <a:p>
            <a:pPr>
              <a:buNone/>
            </a:pPr>
            <a:r>
              <a:rPr lang="cs-CZ" dirty="0" smtClean="0"/>
              <a:t>Kvetoucí rostliny se rozmnožují:</a:t>
            </a:r>
          </a:p>
          <a:p>
            <a:pPr>
              <a:buNone/>
            </a:pPr>
            <a:r>
              <a:rPr lang="cs-CZ" i="1" u="sng" dirty="0"/>
              <a:t>s</a:t>
            </a:r>
            <a:r>
              <a:rPr lang="cs-CZ" i="1" u="sng" dirty="0" smtClean="0"/>
              <a:t>emeny</a:t>
            </a:r>
            <a:r>
              <a:rPr lang="cs-CZ" dirty="0" smtClean="0"/>
              <a:t> – ukrytými většinou v plodech</a:t>
            </a:r>
          </a:p>
          <a:p>
            <a:endParaRPr lang="cs-CZ" dirty="0"/>
          </a:p>
        </p:txBody>
      </p:sp>
      <p:pic>
        <p:nvPicPr>
          <p:cNvPr id="11271" name="Picture 7" descr="C:\Documents and Settings\Blanka\Local Settings\Temporary Internet Files\Content.IE5\36AD6R1J\MP9004226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320390"/>
            <a:ext cx="2428892" cy="3108982"/>
          </a:xfrm>
          <a:prstGeom prst="rect">
            <a:avLst/>
          </a:prstGeom>
          <a:noFill/>
        </p:spPr>
      </p:pic>
      <p:pic>
        <p:nvPicPr>
          <p:cNvPr id="11272" name="Picture 8" descr="C:\Documents and Settings\Blanka\Local Settings\Temporary Internet Files\Content.IE5\W5WTXQUJ\MC90024611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714662"/>
            <a:ext cx="2571768" cy="2336687"/>
          </a:xfrm>
          <a:prstGeom prst="rect">
            <a:avLst/>
          </a:prstGeom>
          <a:noFill/>
        </p:spPr>
      </p:pic>
      <p:pic>
        <p:nvPicPr>
          <p:cNvPr id="11273" name="Picture 9" descr="C:\Documents and Settings\Blanka\Local Settings\Temporary Internet Files\Content.IE5\4RWHA3OD\MP90043861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71876"/>
            <a:ext cx="2643206" cy="264320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1" dirty="0" smtClean="0">
                <a:latin typeface="Arial" pitchFamily="34" charset="0"/>
                <a:cs typeface="Arial" pitchFamily="34" charset="0"/>
              </a:rPr>
              <a:t>Závěr: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 dirty="0" smtClean="0">
                <a:latin typeface="Arial" pitchFamily="34" charset="0"/>
                <a:cs typeface="Arial" pitchFamily="34" charset="0"/>
              </a:rPr>
              <a:t>Barevné  materiály byly použity z knihoven Microsoft Word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2003 – www.office.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 dirty="0" smtClean="0">
                <a:latin typeface="Arial" pitchFamily="34" charset="0"/>
                <a:cs typeface="Arial" pitchFamily="34" charset="0"/>
              </a:rPr>
              <a:t>Materiály jsou určeny pro bezplatné užívání pro potřeby výuky a vzdělávání na všech typech škol.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135</Words>
  <Application>Microsoft Office PowerPoint</Application>
  <PresentationFormat>Předvádění na obrazovce (4:3)</PresentationFormat>
  <Paragraphs>49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Živá příroda 1</vt:lpstr>
      <vt:lpstr> Součástí živé přírody jsou:</vt:lpstr>
      <vt:lpstr>Rostliny</vt:lpstr>
      <vt:lpstr>Společné znaky rostlin</vt:lpstr>
      <vt:lpstr>Společné znaky rostlin</vt:lpstr>
      <vt:lpstr>Společné znaky rostlin</vt:lpstr>
      <vt:lpstr>Společné znaky rostlin</vt:lpstr>
      <vt:lpstr>Společné znaky rostlin</vt:lpstr>
      <vt:lpstr>Společné znaky rostlin</vt:lpstr>
      <vt:lpstr>Společné znaky rostlin</vt:lpstr>
      <vt:lpstr>Společné znaky rostlin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Živá příroda</dc:title>
  <dc:creator>Blanka</dc:creator>
  <cp:lastModifiedBy>Dum</cp:lastModifiedBy>
  <cp:revision>32</cp:revision>
  <dcterms:created xsi:type="dcterms:W3CDTF">2012-03-04T16:04:50Z</dcterms:created>
  <dcterms:modified xsi:type="dcterms:W3CDTF">2013-10-13T14:27:09Z</dcterms:modified>
</cp:coreProperties>
</file>