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BF2D75-DDDF-4867-B2A3-6892BA810D21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9AAE27-07A5-4E06-8F88-3306961992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BF2D75-DDDF-4867-B2A3-6892BA810D21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9AAE27-07A5-4E06-8F88-3306961992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BF2D75-DDDF-4867-B2A3-6892BA810D21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9AAE27-07A5-4E06-8F88-3306961992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BF2D75-DDDF-4867-B2A3-6892BA810D21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9AAE27-07A5-4E06-8F88-3306961992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BF2D75-DDDF-4867-B2A3-6892BA810D21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9AAE27-07A5-4E06-8F88-3306961992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BF2D75-DDDF-4867-B2A3-6892BA810D21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9AAE27-07A5-4E06-8F88-3306961992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BF2D75-DDDF-4867-B2A3-6892BA810D21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9AAE27-07A5-4E06-8F88-3306961992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BF2D75-DDDF-4867-B2A3-6892BA810D21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9AAE27-07A5-4E06-8F88-3306961992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BF2D75-DDDF-4867-B2A3-6892BA810D21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9AAE27-07A5-4E06-8F88-3306961992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BF2D75-DDDF-4867-B2A3-6892BA810D21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9AAE27-07A5-4E06-8F88-3306961992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BF2D75-DDDF-4867-B2A3-6892BA810D21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9AAE27-07A5-4E06-8F88-3306961992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BF2D75-DDDF-4867-B2A3-6892BA810D21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9AAE27-07A5-4E06-8F88-33069619926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wmf"/><Relationship Id="rId4" Type="http://schemas.openxmlformats.org/officeDocument/2006/relationships/image" Target="../media/image19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2" descr="Popis: N:\Obchod\EU projekty\Loga\logolinkII_cb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80" y="0"/>
            <a:ext cx="5762625" cy="1647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600200"/>
            <a:ext cx="8401080" cy="5043510"/>
          </a:xfrm>
        </p:spPr>
        <p:txBody>
          <a:bodyPr>
            <a:normAutofit fontScale="55000" lnSpcReduction="20000"/>
          </a:bodyPr>
          <a:lstStyle/>
          <a:p>
            <a:pPr algn="ctr">
              <a:buNone/>
            </a:pPr>
            <a:r>
              <a:rPr lang="cs-CZ" b="1" dirty="0" smtClean="0"/>
              <a:t> METODICKÝ LIST PRO ZŠ</a:t>
            </a:r>
            <a:endParaRPr lang="cs-CZ" dirty="0" smtClean="0"/>
          </a:p>
          <a:p>
            <a:pPr algn="ctr">
              <a:buNone/>
            </a:pPr>
            <a:r>
              <a:rPr lang="cs-CZ" b="1" dirty="0" smtClean="0"/>
              <a:t> Pro zpracování vzdělávacích materiálů (VM)v rámci projektu EU peníze školám</a:t>
            </a:r>
            <a:endParaRPr lang="cs-CZ" dirty="0" smtClean="0"/>
          </a:p>
          <a:p>
            <a:pPr algn="ctr">
              <a:buNone/>
            </a:pPr>
            <a:r>
              <a:rPr lang="cs-CZ" b="1" dirty="0" smtClean="0"/>
              <a:t>                       Operační program Vzdělávání pro konkurenceschopnost </a:t>
            </a:r>
            <a:endParaRPr lang="cs-CZ" dirty="0" smtClean="0"/>
          </a:p>
          <a:p>
            <a:pPr algn="ctr">
              <a:buNone/>
            </a:pPr>
            <a:r>
              <a:rPr lang="cs-CZ" b="1" dirty="0" smtClean="0"/>
              <a:t>Projekt: Moderní výuka</a:t>
            </a:r>
            <a:endParaRPr lang="cs-CZ" dirty="0" smtClean="0"/>
          </a:p>
          <a:p>
            <a:pPr algn="ctr">
              <a:buNone/>
            </a:pPr>
            <a:r>
              <a:rPr lang="cs-CZ" b="1" dirty="0" smtClean="0"/>
              <a:t>Registrační číslo: CZ.1.07/1.4.00/21.3192</a:t>
            </a:r>
            <a:endParaRPr lang="cs-CZ" dirty="0" smtClean="0"/>
          </a:p>
          <a:p>
            <a:pPr algn="ctr">
              <a:buNone/>
            </a:pPr>
            <a:r>
              <a:rPr lang="cs-CZ" b="1" dirty="0" smtClean="0"/>
              <a:t>Číslo DUM: VY_32_INOVACE_2.1.18	</a:t>
            </a:r>
            <a:endParaRPr lang="cs-CZ" dirty="0" smtClean="0"/>
          </a:p>
          <a:p>
            <a:pPr algn="ctr">
              <a:buNone/>
            </a:pPr>
            <a:r>
              <a:rPr lang="cs-CZ" b="1" dirty="0" smtClean="0"/>
              <a:t>Jméno autora: Mgr. Blanka Vanišová</a:t>
            </a:r>
          </a:p>
          <a:p>
            <a:pPr algn="ctr">
              <a:buNone/>
            </a:pPr>
            <a:r>
              <a:rPr lang="cs-CZ" b="1" dirty="0" smtClean="0"/>
              <a:t>Datum, období kdy byl vytvořen: 01. 03. 2012</a:t>
            </a:r>
            <a:endParaRPr lang="cs-CZ" dirty="0" smtClean="0"/>
          </a:p>
          <a:p>
            <a:pPr algn="ctr">
              <a:buNone/>
            </a:pPr>
            <a:r>
              <a:rPr lang="cs-CZ" b="1" dirty="0" smtClean="0"/>
              <a:t> Název práce: Živá příroda 2 - prezentace</a:t>
            </a:r>
            <a:endParaRPr lang="cs-CZ" dirty="0" smtClean="0"/>
          </a:p>
          <a:p>
            <a:pPr algn="ctr">
              <a:buNone/>
            </a:pPr>
            <a:r>
              <a:rPr lang="cs-CZ" b="1" dirty="0" smtClean="0"/>
              <a:t>Předmět, pro který je VM určen: Člověk a jeho svět</a:t>
            </a:r>
            <a:endParaRPr lang="cs-CZ" dirty="0" smtClean="0"/>
          </a:p>
          <a:p>
            <a:pPr algn="ctr">
              <a:buNone/>
            </a:pPr>
            <a:r>
              <a:rPr lang="cs-CZ" b="1" dirty="0" smtClean="0"/>
              <a:t> Ročník, pro který je VM určen: Třetí </a:t>
            </a:r>
            <a:endParaRPr lang="cs-CZ" dirty="0" smtClean="0"/>
          </a:p>
          <a:p>
            <a:pPr algn="ctr">
              <a:buNone/>
            </a:pPr>
            <a:r>
              <a:rPr lang="cs-CZ" b="1" dirty="0" smtClean="0"/>
              <a:t> Časová dotace</a:t>
            </a:r>
            <a:r>
              <a:rPr lang="cs-CZ" dirty="0" smtClean="0"/>
              <a:t>: </a:t>
            </a:r>
            <a:r>
              <a:rPr lang="cs-CZ" b="1" dirty="0" smtClean="0"/>
              <a:t>1 hodina </a:t>
            </a:r>
            <a:endParaRPr lang="cs-CZ" dirty="0" smtClean="0"/>
          </a:p>
          <a:p>
            <a:pPr algn="ctr">
              <a:buNone/>
            </a:pPr>
            <a:r>
              <a:rPr lang="cs-CZ" b="1" dirty="0" smtClean="0"/>
              <a:t>Vzdělávací oblast, tematický okruh, téma: Živá příroda, </a:t>
            </a:r>
            <a:r>
              <a:rPr lang="cs-CZ" dirty="0" smtClean="0"/>
              <a:t>Rostliny, Rozmnožování rostlin</a:t>
            </a:r>
          </a:p>
          <a:p>
            <a:pPr algn="ctr">
              <a:buNone/>
            </a:pPr>
            <a:r>
              <a:rPr lang="cs-CZ" b="1" dirty="0" smtClean="0"/>
              <a:t>Metodický list, anotace- výstižný popis způsobu použití VM ve výuce:</a:t>
            </a:r>
            <a:r>
              <a:rPr lang="cs-CZ" dirty="0" smtClean="0"/>
              <a:t> </a:t>
            </a:r>
          </a:p>
          <a:p>
            <a:pPr algn="ctr">
              <a:buNone/>
            </a:pPr>
            <a:r>
              <a:rPr lang="cs-CZ" dirty="0" smtClean="0"/>
              <a:t>Prezentace je určena jako úvodní materiál k velké kapitole Živá příroda. Učitel má připravený výklad, žáci mohou doplňovat svými znalostmi a zkušenostmi.</a:t>
            </a:r>
          </a:p>
          <a:p>
            <a:pPr algn="ctr">
              <a:buNone/>
            </a:pPr>
            <a:r>
              <a:rPr lang="cs-CZ" b="1" dirty="0" smtClean="0"/>
              <a:t>       Pomůcky</a:t>
            </a:r>
            <a:r>
              <a:rPr lang="cs-CZ" dirty="0" smtClean="0"/>
              <a:t>: prezentace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9000" dirty="0" smtClean="0"/>
              <a:t>ŽIVÁ PŘÍRODA 2</a:t>
            </a:r>
            <a:endParaRPr lang="cs-CZ" sz="9000" dirty="0"/>
          </a:p>
        </p:txBody>
      </p:sp>
      <p:pic>
        <p:nvPicPr>
          <p:cNvPr id="1026" name="Picture 2" descr="C:\Documents and Settings\Blanka\Local Settings\Temporary Internet Files\Content.IE5\ZYGZYMS1\MP90043308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3500438"/>
            <a:ext cx="2088955" cy="3128962"/>
          </a:xfrm>
          <a:prstGeom prst="rect">
            <a:avLst/>
          </a:prstGeom>
          <a:noFill/>
        </p:spPr>
      </p:pic>
      <p:pic>
        <p:nvPicPr>
          <p:cNvPr id="1028" name="Picture 4" descr="C:\Documents and Settings\Blanka\Local Settings\Temporary Internet Files\Content.IE5\4RWHA3OD\MP90022769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29388" y="3429000"/>
            <a:ext cx="2125740" cy="3228972"/>
          </a:xfrm>
          <a:prstGeom prst="rect">
            <a:avLst/>
          </a:prstGeom>
          <a:noFill/>
        </p:spPr>
      </p:pic>
      <p:pic>
        <p:nvPicPr>
          <p:cNvPr id="1029" name="Picture 5" descr="C:\Documents and Settings\Blanka\Local Settings\Temporary Internet Files\Content.IE5\4H896XCH\MP90020159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29256" y="316120"/>
            <a:ext cx="3071834" cy="2032530"/>
          </a:xfrm>
          <a:prstGeom prst="rect">
            <a:avLst/>
          </a:prstGeom>
          <a:noFill/>
        </p:spPr>
      </p:pic>
      <p:pic>
        <p:nvPicPr>
          <p:cNvPr id="1030" name="Picture 6" descr="C:\Documents and Settings\Blanka\Local Settings\Temporary Internet Files\Content.IE5\6Q761CHY\MP900341692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28992" y="3714752"/>
            <a:ext cx="2130367" cy="2986496"/>
          </a:xfrm>
          <a:prstGeom prst="rect">
            <a:avLst/>
          </a:prstGeom>
          <a:noFill/>
        </p:spPr>
      </p:pic>
      <p:pic>
        <p:nvPicPr>
          <p:cNvPr id="1031" name="Picture 7" descr="C:\Documents and Settings\Blanka\Local Settings\Temporary Internet Files\Content.IE5\3A8G3BB8\MP900399723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85786" y="214290"/>
            <a:ext cx="2785915" cy="185655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u="sng" dirty="0" smtClean="0"/>
              <a:t>Společné znaky rostlin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i="1" u="sng" dirty="0" smtClean="0"/>
              <a:t>7. Rozmnožují se</a:t>
            </a:r>
          </a:p>
          <a:p>
            <a:pPr>
              <a:buNone/>
            </a:pPr>
            <a:r>
              <a:rPr lang="cs-CZ" dirty="0" smtClean="0"/>
              <a:t>Kvetoucí rostliny se rozmnožují:</a:t>
            </a:r>
          </a:p>
          <a:p>
            <a:pPr>
              <a:buNone/>
            </a:pPr>
            <a:r>
              <a:rPr lang="cs-CZ" i="1" u="sng" dirty="0" smtClean="0"/>
              <a:t>semeny</a:t>
            </a:r>
            <a:r>
              <a:rPr lang="cs-CZ" dirty="0" smtClean="0"/>
              <a:t> – ukrytými většinou v plodech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Picture 7" descr="C:\Documents and Settings\Blanka\Local Settings\Temporary Internet Files\Content.IE5\36AD6R1J\MP90042263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3320390"/>
            <a:ext cx="2428892" cy="3108982"/>
          </a:xfrm>
          <a:prstGeom prst="rect">
            <a:avLst/>
          </a:prstGeom>
          <a:noFill/>
        </p:spPr>
      </p:pic>
      <p:pic>
        <p:nvPicPr>
          <p:cNvPr id="5" name="Picture 8" descr="C:\Documents and Settings\Blanka\Local Settings\Temporary Internet Files\Content.IE5\W5WTXQUJ\MC90024611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14678" y="3714662"/>
            <a:ext cx="2571768" cy="2336687"/>
          </a:xfrm>
          <a:prstGeom prst="rect">
            <a:avLst/>
          </a:prstGeom>
          <a:noFill/>
        </p:spPr>
      </p:pic>
      <p:pic>
        <p:nvPicPr>
          <p:cNvPr id="6" name="Picture 9" descr="C:\Documents and Settings\Blanka\Local Settings\Temporary Internet Files\Content.IE5\4RWHA3OD\MP900438611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15074" y="3571876"/>
            <a:ext cx="2643206" cy="264320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u="sng" dirty="0" smtClean="0"/>
              <a:t>Společné znaky rostlin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u="sng" dirty="0" smtClean="0"/>
              <a:t>podzemními částmi</a:t>
            </a:r>
            <a:endParaRPr lang="cs-CZ" dirty="0"/>
          </a:p>
        </p:txBody>
      </p:sp>
      <p:pic>
        <p:nvPicPr>
          <p:cNvPr id="4" name="Picture 2" descr="C:\Documents and Settings\Blanka\Local Settings\Temporary Internet Files\Content.IE5\3NN3QPFP\MC90014954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85852" y="2786058"/>
            <a:ext cx="1866523" cy="2355410"/>
          </a:xfrm>
          <a:prstGeom prst="rect">
            <a:avLst/>
          </a:prstGeom>
          <a:noFill/>
        </p:spPr>
      </p:pic>
      <p:pic>
        <p:nvPicPr>
          <p:cNvPr id="5" name="Picture 10" descr="C:\Documents and Settings\Blanka\Local Settings\Temporary Internet Files\Content.IE5\3NN3QPFP\MC90008824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00430" y="2857496"/>
            <a:ext cx="2080741" cy="3643314"/>
          </a:xfrm>
          <a:prstGeom prst="rect">
            <a:avLst/>
          </a:prstGeom>
          <a:noFill/>
        </p:spPr>
      </p:pic>
      <p:pic>
        <p:nvPicPr>
          <p:cNvPr id="6" name="Picture 9" descr="C:\Documents and Settings\Blanka\Local Settings\Temporary Internet Files\Content.IE5\JC8Z87SB\MP90014534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43636" y="2071678"/>
            <a:ext cx="2359152" cy="3657600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571472" y="2500306"/>
            <a:ext cx="85055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None/>
            </a:pPr>
            <a:r>
              <a:rPr lang="cs-CZ" i="1" dirty="0" smtClean="0"/>
              <a:t>hlízami</a:t>
            </a:r>
            <a:endParaRPr lang="cs-CZ" i="1" dirty="0"/>
          </a:p>
        </p:txBody>
      </p:sp>
      <p:sp>
        <p:nvSpPr>
          <p:cNvPr id="8" name="Obdélník 7"/>
          <p:cNvSpPr/>
          <p:nvPr/>
        </p:nvSpPr>
        <p:spPr>
          <a:xfrm>
            <a:off x="3857620" y="2428868"/>
            <a:ext cx="97654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i="1" dirty="0" smtClean="0"/>
              <a:t>oddenky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7547681" y="1318697"/>
            <a:ext cx="97013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i="1" dirty="0">
                <a:solidFill>
                  <a:prstClr val="black"/>
                </a:solidFill>
              </a:rPr>
              <a:t>cibulemi</a:t>
            </a:r>
            <a:endParaRPr lang="cs-CZ" dirty="0">
              <a:solidFill>
                <a:prstClr val="black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u="sng" dirty="0" smtClean="0"/>
              <a:t>Společné znaky rostlin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u="sng" dirty="0" smtClean="0"/>
              <a:t>Nadzemními částmi</a:t>
            </a:r>
          </a:p>
          <a:p>
            <a:pPr>
              <a:buNone/>
            </a:pPr>
            <a:endParaRPr lang="cs-CZ" i="1" u="sng" dirty="0"/>
          </a:p>
          <a:p>
            <a:pPr>
              <a:buNone/>
            </a:pPr>
            <a:endParaRPr lang="cs-CZ" i="1" u="sng" dirty="0" smtClean="0"/>
          </a:p>
        </p:txBody>
      </p:sp>
      <p:pic>
        <p:nvPicPr>
          <p:cNvPr id="4" name="Picture 2" descr="C:\Documents and Settings\Blanka\Local Settings\Temporary Internet Files\Content.IE5\50W6L4A3\MC90035858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1" y="3031058"/>
            <a:ext cx="2941803" cy="2469644"/>
          </a:xfrm>
          <a:prstGeom prst="rect">
            <a:avLst/>
          </a:prstGeom>
          <a:noFill/>
        </p:spPr>
      </p:pic>
      <p:pic>
        <p:nvPicPr>
          <p:cNvPr id="5" name="Picture 5" descr="C:\Documents and Settings\Blanka\Local Settings\Temporary Internet Files\Content.IE5\4RWHA3OD\MC90012323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48502" y="1357298"/>
            <a:ext cx="4182196" cy="4929222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571472" y="2500306"/>
            <a:ext cx="211865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None/>
            </a:pPr>
            <a:r>
              <a:rPr lang="cs-CZ" i="1" dirty="0" smtClean="0"/>
              <a:t>odnožemi (šlahouny)</a:t>
            </a:r>
            <a:endParaRPr lang="cs-CZ" i="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u="sng" dirty="0" smtClean="0"/>
              <a:t>Společné znaky rostlin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u="sng" dirty="0" smtClean="0"/>
              <a:t>Nekvetoucí rostliny se rozmnožují výtrusy</a:t>
            </a:r>
            <a:endParaRPr lang="cs-CZ" dirty="0"/>
          </a:p>
        </p:txBody>
      </p:sp>
      <p:pic>
        <p:nvPicPr>
          <p:cNvPr id="4" name="Picture 2" descr="C:\Documents and Settings\Blanka\Local Settings\Temporary Internet Files\Content.IE5\4RWHA3OD\MP90043402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44" y="2357430"/>
            <a:ext cx="2802854" cy="4214818"/>
          </a:xfrm>
          <a:prstGeom prst="rect">
            <a:avLst/>
          </a:prstGeom>
          <a:noFill/>
        </p:spPr>
      </p:pic>
      <p:pic>
        <p:nvPicPr>
          <p:cNvPr id="5" name="Picture 6" descr="C:\Documents and Settings\Blanka\Local Settings\Temporary Internet Files\Content.IE5\FV9J3WRO\MP90031372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14678" y="2500306"/>
            <a:ext cx="5556432" cy="363946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u="sng" dirty="0" smtClean="0"/>
              <a:t>Společné znaky rostlin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Některé rostliny můžeme rozmnožovat z části listu, stonku nebo kořene (řízky)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Picture 3" descr="C:\Documents and Settings\Blanka\Local Settings\Temporary Internet Files\Content.IE5\3NN3QPFP\MP90039985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5786" y="3286124"/>
            <a:ext cx="2496312" cy="3121152"/>
          </a:xfrm>
          <a:prstGeom prst="rect">
            <a:avLst/>
          </a:prstGeom>
          <a:noFill/>
        </p:spPr>
      </p:pic>
      <p:pic>
        <p:nvPicPr>
          <p:cNvPr id="5" name="Picture 16" descr="C:\Documents and Settings\Blanka\Local Settings\Temporary Internet Files\Content.IE5\3A8G3BB8\MC90023322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71868" y="2857496"/>
            <a:ext cx="2310143" cy="2015905"/>
          </a:xfrm>
          <a:prstGeom prst="rect">
            <a:avLst/>
          </a:prstGeom>
          <a:noFill/>
        </p:spPr>
      </p:pic>
      <p:pic>
        <p:nvPicPr>
          <p:cNvPr id="6" name="Picture 17" descr="C:\Documents and Settings\Blanka\Local Settings\Temporary Internet Files\Content.IE5\GNU5C80N\MC90012334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86512" y="2500306"/>
            <a:ext cx="2534517" cy="2265992"/>
          </a:xfrm>
          <a:prstGeom prst="rect">
            <a:avLst/>
          </a:prstGeom>
          <a:noFill/>
        </p:spPr>
      </p:pic>
      <p:pic>
        <p:nvPicPr>
          <p:cNvPr id="7" name="Picture 18" descr="C:\Documents and Settings\Blanka\Local Settings\Temporary Internet Files\Content.IE5\50W6L4A3\MC90035139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57818" y="4929198"/>
            <a:ext cx="1788059" cy="163113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b="1" dirty="0" smtClean="0">
                <a:latin typeface="Arial" pitchFamily="34" charset="0"/>
                <a:cs typeface="Arial" pitchFamily="34" charset="0"/>
              </a:rPr>
              <a:t>Závěr:</a:t>
            </a: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Barevné materiály byly použity z knihoven Microsoft Word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2003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-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www.office.</a:t>
            </a:r>
            <a:r>
              <a:rPr lang="cs-CZ" sz="1800" dirty="0" err="1" smtClean="0">
                <a:latin typeface="Arial" pitchFamily="34" charset="0"/>
                <a:cs typeface="Arial" pitchFamily="34" charset="0"/>
              </a:rPr>
              <a:t>microsoft.com</a:t>
            </a:r>
            <a:r>
              <a:rPr lang="cs-CZ" sz="1800" smtClean="0">
                <a:latin typeface="Arial" pitchFamily="34" charset="0"/>
                <a:cs typeface="Arial" pitchFamily="34" charset="0"/>
              </a:rPr>
              <a:t> </a:t>
            </a: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Materiály jsou určeny pro bezplatné užívání pro potřeby výuky a vzdělávání na všech typech škol.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</TotalTime>
  <Words>82</Words>
  <Application>Microsoft Office PowerPoint</Application>
  <PresentationFormat>Předvádění na obrazovce (4:3)</PresentationFormat>
  <Paragraphs>36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ŽIVÁ PŘÍRODA 2</vt:lpstr>
      <vt:lpstr>Společné znaky rostlin</vt:lpstr>
      <vt:lpstr>Společné znaky rostlin</vt:lpstr>
      <vt:lpstr>Společné znaky rostlin</vt:lpstr>
      <vt:lpstr>Společné znaky rostlin</vt:lpstr>
      <vt:lpstr>Společné znaky rostlin</vt:lpstr>
      <vt:lpstr>Snímek 8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ŽIVÁ PŘÍRODA</dc:title>
  <dc:creator>Blanka</dc:creator>
  <cp:lastModifiedBy>Dum</cp:lastModifiedBy>
  <cp:revision>9</cp:revision>
  <dcterms:created xsi:type="dcterms:W3CDTF">2012-03-11T16:05:37Z</dcterms:created>
  <dcterms:modified xsi:type="dcterms:W3CDTF">2013-10-13T14:28:15Z</dcterms:modified>
</cp:coreProperties>
</file>