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3" r:id="rId4"/>
    <p:sldId id="257" r:id="rId5"/>
    <p:sldId id="259" r:id="rId6"/>
    <p:sldId id="260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4A5C6-4FF6-4CA2-963C-0A7AB45A5E4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2BC1-6E60-4D23-9911-B13B0BC94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4A5C6-4FF6-4CA2-963C-0A7AB45A5E4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2BC1-6E60-4D23-9911-B13B0BC94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4A5C6-4FF6-4CA2-963C-0A7AB45A5E4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2BC1-6E60-4D23-9911-B13B0BC94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4A5C6-4FF6-4CA2-963C-0A7AB45A5E4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2BC1-6E60-4D23-9911-B13B0BC94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4A5C6-4FF6-4CA2-963C-0A7AB45A5E4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2BC1-6E60-4D23-9911-B13B0BC94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4A5C6-4FF6-4CA2-963C-0A7AB45A5E4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2BC1-6E60-4D23-9911-B13B0BC94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4A5C6-4FF6-4CA2-963C-0A7AB45A5E4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2BC1-6E60-4D23-9911-B13B0BC94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4A5C6-4FF6-4CA2-963C-0A7AB45A5E4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2BC1-6E60-4D23-9911-B13B0BC94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4A5C6-4FF6-4CA2-963C-0A7AB45A5E4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2BC1-6E60-4D23-9911-B13B0BC94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4A5C6-4FF6-4CA2-963C-0A7AB45A5E4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2BC1-6E60-4D23-9911-B13B0BC94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4A5C6-4FF6-4CA2-963C-0A7AB45A5E4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2BC1-6E60-4D23-9911-B13B0BC94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E4A5C6-4FF6-4CA2-963C-0A7AB45A5E4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22BC1-6E60-4D23-9911-B13B0BC94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taliaans_raaigras_Lolium_multiflorum.jpg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dsubs.com/Photos/lentils-brownmasoor.jpg" TargetMode="External"/><Relationship Id="rId2" Type="http://schemas.openxmlformats.org/officeDocument/2006/relationships/hyperlink" Target="http://files.ozahrade.webnode.cz/system_preview_detail_200000150-3c8443d7e1/%C5%99ep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botany.cz/foto/vojteska1.jpg" TargetMode="External"/><Relationship Id="rId4" Type="http://schemas.openxmlformats.org/officeDocument/2006/relationships/hyperlink" Target="http://cs.wikipedia.org/wiki/Soubor:Italiaans_raaigras_Lolium_multifloru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42844" y="1600200"/>
            <a:ext cx="8858312" cy="5114948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VY_32_INOVACE_2.2.04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12. 03.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Užitkové rostliny – hospodářské plodiny - prezentace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příroda, Užitkové rostliny - zelenina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pokračující materiál k velké kapitole Živá příroda. Učitel má připravený výklad, žáci mohou doplňovat svými znalostmi a zkušenostmi. Uč. si může připravit hru – děti </a:t>
            </a:r>
            <a:r>
              <a:rPr lang="cs-CZ" dirty="0" smtClean="0">
                <a:cs typeface="Arial" pitchFamily="34" charset="0"/>
              </a:rPr>
              <a:t>po hmatu poznávají, </a:t>
            </a:r>
            <a:r>
              <a:rPr lang="cs-CZ" dirty="0" smtClean="0">
                <a:cs typeface="Arial" pitchFamily="34" charset="0"/>
              </a:rPr>
              <a:t>o jakou plodinu se jedná.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HOSPODÁŘSKÉ PLODINY</a:t>
            </a:r>
            <a:endParaRPr lang="cs-CZ" dirty="0"/>
          </a:p>
        </p:txBody>
      </p:sp>
      <p:pic>
        <p:nvPicPr>
          <p:cNvPr id="1026" name="Picture 2" descr="C:\Documents and Settings\Blanka\Local Settings\Temporary Internet Files\Content.IE5\4RWHA3OD\MP9004116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3429000"/>
            <a:ext cx="3286148" cy="3286148"/>
          </a:xfrm>
          <a:prstGeom prst="rect">
            <a:avLst/>
          </a:prstGeom>
          <a:noFill/>
        </p:spPr>
      </p:pic>
      <p:pic>
        <p:nvPicPr>
          <p:cNvPr id="1027" name="Picture 3" descr="C:\Documents and Settings\Blanka\Local Settings\Temporary Internet Files\Content.IE5\S1YZAV6X\MP9001852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142852"/>
            <a:ext cx="3357586" cy="2238391"/>
          </a:xfrm>
          <a:prstGeom prst="rect">
            <a:avLst/>
          </a:prstGeom>
          <a:noFill/>
        </p:spPr>
      </p:pic>
      <p:pic>
        <p:nvPicPr>
          <p:cNvPr id="1029" name="Picture 5" descr="C:\Documents and Settings\Blanka\Local Settings\Temporary Internet Files\Content.IE5\M69J2FS8\MP90022770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7686" y="3571876"/>
            <a:ext cx="4592442" cy="3000396"/>
          </a:xfrm>
          <a:prstGeom prst="rect">
            <a:avLst/>
          </a:prstGeom>
          <a:noFill/>
        </p:spPr>
      </p:pic>
      <p:pic>
        <p:nvPicPr>
          <p:cNvPr id="1030" name="Picture 6" descr="C:\Documents and Settings\Blanka\Local Settings\Temporary Internet Files\Content.IE5\3A8G3BB8\MP90041166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596" y="357166"/>
            <a:ext cx="3286148" cy="218991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HOSPODÁŘSKÉ PLODINY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polích sklízíme hospodářské plodiny: obilniny, luskoviny, okopaniny, pícniny.</a:t>
            </a:r>
          </a:p>
          <a:p>
            <a:r>
              <a:rPr lang="cs-CZ" dirty="0" smtClean="0"/>
              <a:t>Pícniny pěstujeme pro krmení hospodářských zvířat. Jsou to především trávy. K pícninám patří i jetel a vojtěška.</a:t>
            </a:r>
          </a:p>
          <a:p>
            <a:r>
              <a:rPr lang="cs-CZ" dirty="0" smtClean="0"/>
              <a:t>Poznáš, co se vyrábí z jednotlivých hospodářských plodin?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OKOPANINY</a:t>
            </a:r>
            <a:endParaRPr lang="cs-CZ" dirty="0"/>
          </a:p>
        </p:txBody>
      </p:sp>
      <p:pic>
        <p:nvPicPr>
          <p:cNvPr id="2050" name="Picture 2" descr="C:\Documents and Settings\Blanka\Local Settings\Temporary Internet Files\Content.IE5\GNU5C80N\MP9001779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500174"/>
            <a:ext cx="3657600" cy="2438400"/>
          </a:xfrm>
          <a:prstGeom prst="rect">
            <a:avLst/>
          </a:prstGeom>
          <a:noFill/>
        </p:spPr>
      </p:pic>
      <p:pic>
        <p:nvPicPr>
          <p:cNvPr id="2052" name="Picture 4" descr="C:\Documents and Settings\Blanka\Local Settings\Temporary Internet Files\Content.IE5\W5WTXQUJ\MC9001495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4286256"/>
            <a:ext cx="1866523" cy="2355410"/>
          </a:xfrm>
          <a:prstGeom prst="rect">
            <a:avLst/>
          </a:prstGeom>
          <a:noFill/>
        </p:spPr>
      </p:pic>
      <p:pic>
        <p:nvPicPr>
          <p:cNvPr id="2054" name="Picture 6" descr="http://files.ozahrade.webnode.cz/system_preview_detail_200000150-3c8443d7e1/%C5%99ep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39654" y="1285860"/>
            <a:ext cx="3756052" cy="500066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357686" y="6500834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http://files.ozahrade.webnode.cz/system_preview_detail_200000150-3c8443d7e1/%C5%99epa.jpg</a:t>
            </a:r>
            <a:endParaRPr lang="cs-CZ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LUSKOVINY</a:t>
            </a:r>
            <a:endParaRPr lang="cs-CZ" dirty="0"/>
          </a:p>
        </p:txBody>
      </p:sp>
      <p:pic>
        <p:nvPicPr>
          <p:cNvPr id="6147" name="Picture 3" descr="C:\Documents and Settings\Blanka\Local Settings\Temporary Internet Files\Content.IE5\3NN3QPFP\MP9004005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714488"/>
            <a:ext cx="3599596" cy="4500594"/>
          </a:xfrm>
          <a:prstGeom prst="rect">
            <a:avLst/>
          </a:prstGeom>
          <a:noFill/>
        </p:spPr>
      </p:pic>
      <p:pic>
        <p:nvPicPr>
          <p:cNvPr id="6149" name="Picture 5" descr="C:\Documents and Settings\Blanka\Local Settings\Temporary Internet Files\Content.IE5\3A8G3BB8\MC9002153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214290"/>
            <a:ext cx="1914443" cy="1351911"/>
          </a:xfrm>
          <a:prstGeom prst="rect">
            <a:avLst/>
          </a:prstGeom>
          <a:noFill/>
        </p:spPr>
      </p:pic>
      <p:pic>
        <p:nvPicPr>
          <p:cNvPr id="6155" name="Picture 11" descr="C:\Documents and Settings\Blanka\Local Settings\Temporary Internet Files\Content.IE5\R8DROPYM\MP90014423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29190" y="1214422"/>
            <a:ext cx="3657600" cy="2401824"/>
          </a:xfrm>
          <a:prstGeom prst="rect">
            <a:avLst/>
          </a:prstGeom>
          <a:noFill/>
        </p:spPr>
      </p:pic>
      <p:pic>
        <p:nvPicPr>
          <p:cNvPr id="6159" name="Picture 15" descr="http://www.foodsubs.com/Photos/lentils-brownmasoo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29190" y="3786190"/>
            <a:ext cx="3105152" cy="2874364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4357686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foodsubs.com</a:t>
            </a:r>
            <a:r>
              <a:rPr lang="cs-CZ" sz="800" dirty="0" smtClean="0"/>
              <a:t>/</a:t>
            </a:r>
            <a:r>
              <a:rPr lang="cs-CZ" sz="800" dirty="0" err="1" smtClean="0"/>
              <a:t>Photos</a:t>
            </a:r>
            <a:r>
              <a:rPr lang="cs-CZ" sz="800" dirty="0" smtClean="0"/>
              <a:t>/</a:t>
            </a:r>
            <a:r>
              <a:rPr lang="cs-CZ" sz="800" dirty="0" err="1" smtClean="0"/>
              <a:t>lentils</a:t>
            </a:r>
            <a:r>
              <a:rPr lang="cs-CZ" sz="800" dirty="0" smtClean="0"/>
              <a:t>-</a:t>
            </a:r>
            <a:r>
              <a:rPr lang="cs-CZ" sz="800" dirty="0" err="1" smtClean="0"/>
              <a:t>brownmasoor.jpg</a:t>
            </a:r>
            <a:endParaRPr lang="cs-CZ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OBILNINY</a:t>
            </a:r>
            <a:endParaRPr lang="cs-CZ" dirty="0"/>
          </a:p>
        </p:txBody>
      </p:sp>
      <p:pic>
        <p:nvPicPr>
          <p:cNvPr id="17410" name="Picture 2" descr="C:\Documents and Settings\Blanka\Local Settings\Temporary Internet Files\Content.IE5\4RWHA3OD\MP9004221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142852"/>
            <a:ext cx="2774829" cy="3071810"/>
          </a:xfrm>
          <a:prstGeom prst="rect">
            <a:avLst/>
          </a:prstGeom>
          <a:noFill/>
        </p:spPr>
      </p:pic>
      <p:pic>
        <p:nvPicPr>
          <p:cNvPr id="17412" name="Picture 4" descr="C:\Documents and Settings\Blanka\Local Settings\Temporary Internet Files\Content.IE5\R8DROPYM\MP90043318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76187" y="1142984"/>
            <a:ext cx="3635037" cy="5429288"/>
          </a:xfrm>
          <a:prstGeom prst="rect">
            <a:avLst/>
          </a:prstGeom>
          <a:noFill/>
        </p:spPr>
      </p:pic>
      <p:pic>
        <p:nvPicPr>
          <p:cNvPr id="17414" name="Picture 6" descr="C:\Documents and Settings\Blanka\Local Settings\Temporary Internet Files\Content.IE5\ZYGZYMS1\MP90040058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28794" y="3429000"/>
            <a:ext cx="2571768" cy="321549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PÍCNINY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Pícniny</a:t>
            </a:r>
            <a:r>
              <a:rPr lang="cs-CZ" dirty="0" smtClean="0"/>
              <a:t> jsou rostlinné druhy pěstované ke krmným účelům.</a:t>
            </a:r>
            <a:endParaRPr lang="cs-CZ" dirty="0"/>
          </a:p>
        </p:txBody>
      </p:sp>
      <p:pic>
        <p:nvPicPr>
          <p:cNvPr id="4" name="Picture 2" descr="C:\Documents and Settings\Blanka\Local Settings\Temporary Internet Files\Content.IE5\FV9J3WRO\MP9004224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2714620"/>
            <a:ext cx="3214375" cy="2144591"/>
          </a:xfrm>
          <a:prstGeom prst="rect">
            <a:avLst/>
          </a:prstGeom>
          <a:noFill/>
        </p:spPr>
      </p:pic>
      <p:pic>
        <p:nvPicPr>
          <p:cNvPr id="19458" name="Picture 2" descr="jílek mnohokvětý (Lolium multiflorum)">
            <a:hlinkClick r:id="rId3" tooltip="jílek mnohokvětý (Lolium multiflorum)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88" y="2143116"/>
            <a:ext cx="2457450" cy="446722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57200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                                                http://cs.wikipedia.org/wiki/Soubor:Italiaans_raaigras_Lolium_multiflorum.jpg</a:t>
            </a:r>
            <a:endParaRPr lang="cs-CZ" sz="800" dirty="0"/>
          </a:p>
        </p:txBody>
      </p:sp>
      <p:pic>
        <p:nvPicPr>
          <p:cNvPr id="19460" name="Picture 4" descr="http://botany.cz/foto/vojteska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00430" y="2643182"/>
            <a:ext cx="2824678" cy="366712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643306" y="6286520"/>
            <a:ext cx="1675459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 smtClean="0"/>
              <a:t>http://botany.cz/foto/vojteska1.jpg</a:t>
            </a:r>
            <a:endParaRPr lang="cs-CZ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1143000" algn="l"/>
              </a:tabLst>
            </a:pPr>
            <a:r>
              <a:rPr lang="cs-CZ" sz="1600" b="1" dirty="0" smtClean="0">
                <a:latin typeface="Arial" pitchFamily="34" charset="0"/>
                <a:ea typeface="Times New Roman" pitchFamily="18" charset="0"/>
              </a:rPr>
              <a:t>Závěr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</a:rPr>
              <a:t>:</a:t>
            </a:r>
            <a:endParaRPr lang="cs-CZ" sz="8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1143000" algn="l"/>
              </a:tabLst>
            </a:pPr>
            <a:r>
              <a:rPr lang="cs-CZ" sz="1200" dirty="0" smtClean="0">
                <a:latin typeface="Arial" pitchFamily="34" charset="0"/>
                <a:ea typeface="Times New Roman" pitchFamily="18" charset="0"/>
              </a:rPr>
              <a:t>        Neocitované materiály byly použity z knihoven Microsoft Word </a:t>
            </a:r>
            <a:r>
              <a:rPr lang="cs-CZ" sz="1200" dirty="0" smtClean="0">
                <a:latin typeface="Arial" pitchFamily="34" charset="0"/>
                <a:ea typeface="Times New Roman" pitchFamily="18" charset="0"/>
              </a:rPr>
              <a:t>2003 - </a:t>
            </a:r>
            <a:r>
              <a:rPr lang="cs-CZ" sz="1200" dirty="0" smtClean="0">
                <a:latin typeface="Arial" pitchFamily="34" charset="0"/>
                <a:ea typeface="Times New Roman" pitchFamily="18" charset="0"/>
              </a:rPr>
              <a:t>www.office.</a:t>
            </a:r>
            <a:r>
              <a:rPr lang="cs-CZ" sz="1200" dirty="0" err="1" smtClean="0">
                <a:latin typeface="Arial" pitchFamily="34" charset="0"/>
                <a:ea typeface="Times New Roman" pitchFamily="18" charset="0"/>
              </a:rPr>
              <a:t>microsoft.com</a:t>
            </a:r>
            <a:endParaRPr lang="cs-CZ" sz="12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1143000" algn="l"/>
              </a:tabLst>
            </a:pPr>
            <a:r>
              <a:rPr lang="cs-CZ" sz="1200" dirty="0" smtClean="0">
                <a:latin typeface="Arial" pitchFamily="34" charset="0"/>
                <a:ea typeface="Times New Roman" pitchFamily="18" charset="0"/>
              </a:rPr>
              <a:t>        Materiály jsou určeny pro bezplatné užívání pro potřeby výuky a vzdělávání na všech typech škol.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1143000" algn="l"/>
              </a:tabLst>
            </a:pPr>
            <a:endParaRPr lang="cs-CZ" sz="1200" dirty="0" smtClean="0">
              <a:hlinkClick r:id="rId2"/>
            </a:endParaRPr>
          </a:p>
          <a:p>
            <a:r>
              <a:rPr lang="cs-CZ" sz="1200" dirty="0" smtClean="0">
                <a:hlinkClick r:id="rId2"/>
              </a:rPr>
              <a:t>http://files.ozahrade.webnode.cz/system_preview_detail_200000150-3c8443d7e1/%C5%99epa.jpg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foodsubs.com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Photos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lentils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brownmasoor.jpg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http://cs.wikipedia.org/wiki/Soubor:Italiaans_raaigras_Lolium_multiflorum.jpg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http://botany.cz/foto/vojteska1.jpg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95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HOSPODÁŘSKÉ PLODINY</vt:lpstr>
      <vt:lpstr>HOSPODÁŘSKÉ PLODINY</vt:lpstr>
      <vt:lpstr>OKOPANINY</vt:lpstr>
      <vt:lpstr>LUSKOVINY</vt:lpstr>
      <vt:lpstr>OBILNINY</vt:lpstr>
      <vt:lpstr>PÍCNINY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HOSPODÁŘSKÉ PLODINY</dc:title>
  <dc:creator>Blanka</dc:creator>
  <cp:lastModifiedBy>Dum</cp:lastModifiedBy>
  <cp:revision>8</cp:revision>
  <dcterms:created xsi:type="dcterms:W3CDTF">2012-03-12T18:28:07Z</dcterms:created>
  <dcterms:modified xsi:type="dcterms:W3CDTF">2013-10-13T15:06:40Z</dcterms:modified>
</cp:coreProperties>
</file>