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63" r:id="rId4"/>
    <p:sldId id="257" r:id="rId5"/>
    <p:sldId id="259" r:id="rId6"/>
    <p:sldId id="260" r:id="rId7"/>
    <p:sldId id="261" r:id="rId8"/>
    <p:sldId id="262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657EB-705C-48E3-8BAA-981C9D6FC0F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0C82F-5D7D-46AF-A769-137BA6A6E0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657EB-705C-48E3-8BAA-981C9D6FC0F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0C82F-5D7D-46AF-A769-137BA6A6E0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657EB-705C-48E3-8BAA-981C9D6FC0F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0C82F-5D7D-46AF-A769-137BA6A6E0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657EB-705C-48E3-8BAA-981C9D6FC0F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0C82F-5D7D-46AF-A769-137BA6A6E0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657EB-705C-48E3-8BAA-981C9D6FC0F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0C82F-5D7D-46AF-A769-137BA6A6E0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657EB-705C-48E3-8BAA-981C9D6FC0F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0C82F-5D7D-46AF-A769-137BA6A6E0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657EB-705C-48E3-8BAA-981C9D6FC0F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0C82F-5D7D-46AF-A769-137BA6A6E0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657EB-705C-48E3-8BAA-981C9D6FC0F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0C82F-5D7D-46AF-A769-137BA6A6E0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657EB-705C-48E3-8BAA-981C9D6FC0F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0C82F-5D7D-46AF-A769-137BA6A6E0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657EB-705C-48E3-8BAA-981C9D6FC0F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0C82F-5D7D-46AF-A769-137BA6A6E0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657EB-705C-48E3-8BAA-981C9D6FC0F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0C82F-5D7D-46AF-A769-137BA6A6E0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9657EB-705C-48E3-8BAA-981C9D6FC0F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30C82F-5D7D-46AF-A769-137BA6A6E0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7/7f/Coltsfoot.jpg/258px-Coltsfoot.jpg" TargetMode="External"/><Relationship Id="rId3" Type="http://schemas.openxmlformats.org/officeDocument/2006/relationships/hyperlink" Target="http://www.ped.muni.cz/wchem/sm/dp/davidova/www_ucitele1/img/hermanek_rimsky.jpg" TargetMode="External"/><Relationship Id="rId7" Type="http://schemas.openxmlformats.org/officeDocument/2006/relationships/hyperlink" Target="http://www.prvnikrok.eu/clanky/obrazky/870/kopriva2.jpg" TargetMode="External"/><Relationship Id="rId2" Type="http://schemas.openxmlformats.org/officeDocument/2006/relationships/hyperlink" Target="http://upload.wikimedia.org/wikipedia/commons/thumb/4/42/Plantago_lanceolata3.jpg/258px-Plantago_lanceolata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d04.jxs.cz/614/960/139a005198_74314514_o2.jpg" TargetMode="External"/><Relationship Id="rId5" Type="http://schemas.openxmlformats.org/officeDocument/2006/relationships/hyperlink" Target="http://mladazena.maminka.cz/assets/mlada-zena-2/moje-zdravi/zdravi/prirodni-lekarna/080_str_nka_b.jpg" TargetMode="External"/><Relationship Id="rId4" Type="http://schemas.openxmlformats.org/officeDocument/2006/relationships/hyperlink" Target="http://www.fyto-kosmetika.cz/files/images/materidouska.gif" TargetMode="External"/><Relationship Id="rId9" Type="http://schemas.openxmlformats.org/officeDocument/2006/relationships/hyperlink" Target="http://www.e-zahrady.cz/img/upload/herbar_1061766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Popis: N:\Obchod\EU projekty\Loga\logolinkII_cb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42844" y="1600200"/>
            <a:ext cx="8786874" cy="5114948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VY_32_INOVACE_2.2.05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12. 03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Léčivé rostliny – prezentace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příroda, Léčivé rostliny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pokračující materiál k velké kapitole Živá příroda. Učitel má připravený výklad, žáci mohou doplňovat svými znalostmi a zkušenostmi. Uč. si může připravit ochutnávku bylinkových čajů ze šípku, lípy, mateřídoušky, heřmánku…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000" b="1" dirty="0" smtClean="0"/>
              <a:t>LÉČIVÉ BYLINY</a:t>
            </a:r>
            <a:endParaRPr lang="cs-CZ" sz="7000" b="1" dirty="0"/>
          </a:p>
        </p:txBody>
      </p:sp>
      <p:pic>
        <p:nvPicPr>
          <p:cNvPr id="1027" name="Picture 3" descr="C:\Documents and Settings\Blanka\Local Settings\Temporary Internet Files\Content.IE5\FV9J3WRO\MC9001231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3" y="2951205"/>
            <a:ext cx="2786081" cy="3313690"/>
          </a:xfrm>
          <a:prstGeom prst="rect">
            <a:avLst/>
          </a:prstGeom>
          <a:noFill/>
        </p:spPr>
      </p:pic>
      <p:pic>
        <p:nvPicPr>
          <p:cNvPr id="1028" name="Picture 4" descr="C:\Documents and Settings\Blanka\Local Settings\Temporary Internet Files\Content.IE5\E985GBQF\MC9001232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133570"/>
            <a:ext cx="2286016" cy="265933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LÉČIVÉ ROSTLINY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Některé části léčivých rostlin obsahují účinné hojivé látky. Vyrábějí se z nich některá léčiva.</a:t>
            </a:r>
          </a:p>
          <a:p>
            <a:r>
              <a:rPr lang="cs-CZ" dirty="0" smtClean="0"/>
              <a:t>Podle obrázku zkus </a:t>
            </a:r>
            <a:r>
              <a:rPr lang="cs-CZ" dirty="0" smtClean="0"/>
              <a:t>poznat, </a:t>
            </a:r>
            <a:r>
              <a:rPr lang="cs-CZ" dirty="0" smtClean="0"/>
              <a:t>o jakou rostlinu se jedná, která část je léčivá a k jakým léčebným účelům se používá.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JE?  </a:t>
            </a:r>
            <a:endParaRPr lang="cs-CZ" dirty="0"/>
          </a:p>
        </p:txBody>
      </p:sp>
      <p:pic>
        <p:nvPicPr>
          <p:cNvPr id="2050" name="Picture 2" descr="http://upload.wikimedia.org/wikipedia/commons/thumb/4/42/Plantago_lanceolata3.jpg/258px-Plantago_lanceolata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00174"/>
            <a:ext cx="3286148" cy="4903747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57158" y="6357958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http://upload.wikimedia.org/wikipedia/commons/thumb/4/42/Plantago_lanceolata3.jpg/258px-Plantago_lanceolata3.jpg</a:t>
            </a:r>
            <a:endParaRPr lang="cs-CZ" sz="800" dirty="0"/>
          </a:p>
        </p:txBody>
      </p:sp>
      <p:pic>
        <p:nvPicPr>
          <p:cNvPr id="2052" name="Picture 4" descr="http://www.ped.muni.cz/wchem/sm/dp/davidova/www_ucitele1/img/hermanek_rimsk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4" y="1500174"/>
            <a:ext cx="4167238" cy="520904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572000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ped.muni.cz</a:t>
            </a:r>
            <a:r>
              <a:rPr lang="cs-CZ" sz="800" dirty="0" smtClean="0"/>
              <a:t>/</a:t>
            </a:r>
            <a:r>
              <a:rPr lang="cs-CZ" sz="800" dirty="0" err="1" smtClean="0"/>
              <a:t>wchem</a:t>
            </a:r>
            <a:r>
              <a:rPr lang="cs-CZ" sz="800" dirty="0" smtClean="0"/>
              <a:t>/</a:t>
            </a:r>
            <a:r>
              <a:rPr lang="cs-CZ" sz="800" dirty="0" err="1" smtClean="0"/>
              <a:t>sm</a:t>
            </a:r>
            <a:r>
              <a:rPr lang="cs-CZ" sz="800" dirty="0" smtClean="0"/>
              <a:t>/</a:t>
            </a:r>
            <a:r>
              <a:rPr lang="cs-CZ" sz="800" dirty="0" err="1" smtClean="0"/>
              <a:t>dp</a:t>
            </a:r>
            <a:r>
              <a:rPr lang="cs-CZ" sz="800" dirty="0" smtClean="0"/>
              <a:t>/</a:t>
            </a:r>
            <a:r>
              <a:rPr lang="cs-CZ" sz="800" dirty="0" err="1" smtClean="0"/>
              <a:t>davidova</a:t>
            </a:r>
            <a:r>
              <a:rPr lang="cs-CZ" sz="800" dirty="0" smtClean="0"/>
              <a:t>/www_ucitele1/</a:t>
            </a:r>
            <a:r>
              <a:rPr lang="cs-CZ" sz="800" dirty="0" err="1" smtClean="0"/>
              <a:t>img</a:t>
            </a:r>
            <a:r>
              <a:rPr lang="cs-CZ" sz="800" dirty="0" smtClean="0"/>
              <a:t>/</a:t>
            </a:r>
            <a:r>
              <a:rPr lang="cs-CZ" sz="800" dirty="0" err="1" smtClean="0"/>
              <a:t>hermanek</a:t>
            </a:r>
            <a:r>
              <a:rPr lang="cs-CZ" sz="800" dirty="0" smtClean="0"/>
              <a:t>_</a:t>
            </a:r>
            <a:r>
              <a:rPr lang="cs-CZ" sz="800" dirty="0" err="1" smtClean="0"/>
              <a:t>rimsky.jpg</a:t>
            </a:r>
            <a:endParaRPr lang="cs-CZ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JE?</a:t>
            </a:r>
            <a:endParaRPr lang="cs-CZ" dirty="0"/>
          </a:p>
        </p:txBody>
      </p:sp>
      <p:pic>
        <p:nvPicPr>
          <p:cNvPr id="16386" name="Picture 2" descr="C:\Documents and Settings\Blanka\Local Settings\Temporary Internet Files\Content.IE5\QAH8U5HR\MC90012322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00174"/>
            <a:ext cx="3890613" cy="4525963"/>
          </a:xfrm>
          <a:prstGeom prst="rect">
            <a:avLst/>
          </a:prstGeom>
          <a:noFill/>
        </p:spPr>
      </p:pic>
      <p:pic>
        <p:nvPicPr>
          <p:cNvPr id="16388" name="Picture 4" descr="http://www.fyto-kosmetika.cz/files/images/materidouska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3" y="1500173"/>
            <a:ext cx="3429025" cy="5178889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357818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fyto</a:t>
            </a:r>
            <a:r>
              <a:rPr lang="cs-CZ" sz="800" dirty="0" smtClean="0"/>
              <a:t>-kosmetika.</a:t>
            </a:r>
            <a:r>
              <a:rPr lang="cs-CZ" sz="800" dirty="0" err="1" smtClean="0"/>
              <a:t>cz</a:t>
            </a:r>
            <a:r>
              <a:rPr lang="cs-CZ" sz="800" dirty="0" smtClean="0"/>
              <a:t>/</a:t>
            </a:r>
            <a:r>
              <a:rPr lang="cs-CZ" sz="800" dirty="0" err="1" smtClean="0"/>
              <a:t>files</a:t>
            </a:r>
            <a:r>
              <a:rPr lang="cs-CZ" sz="800" dirty="0" smtClean="0"/>
              <a:t>/</a:t>
            </a:r>
            <a:r>
              <a:rPr lang="cs-CZ" sz="800" dirty="0" err="1" smtClean="0"/>
              <a:t>images</a:t>
            </a:r>
            <a:r>
              <a:rPr lang="cs-CZ" sz="800" dirty="0" smtClean="0"/>
              <a:t>/</a:t>
            </a:r>
            <a:r>
              <a:rPr lang="cs-CZ" sz="800" dirty="0" err="1" smtClean="0"/>
              <a:t>materidouska.gif</a:t>
            </a:r>
            <a:endParaRPr lang="cs-CZ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JE?</a:t>
            </a:r>
            <a:endParaRPr lang="cs-CZ" dirty="0"/>
          </a:p>
        </p:txBody>
      </p:sp>
      <p:pic>
        <p:nvPicPr>
          <p:cNvPr id="17410" name="Picture 2" descr="http://mladazena.maminka.cz/assets/mlada-zena-2/moje-zdravi/zdravi/prirodni-lekarna/080_str_nka_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1500174"/>
            <a:ext cx="4459954" cy="505461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85720" y="6519446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http://mladazena.maminka.cz/assets/mlada-zena-2/moje-zdravi/zdravi/prirodni-lekarna/080_str_nka_b.jpg</a:t>
            </a:r>
            <a:endParaRPr lang="cs-CZ" sz="800" dirty="0"/>
          </a:p>
        </p:txBody>
      </p:sp>
      <p:pic>
        <p:nvPicPr>
          <p:cNvPr id="17412" name="Picture 4" descr="http://nd04.jxs.cz/614/960/139a005198_74314514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1928802"/>
            <a:ext cx="4250894" cy="4011632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572000" y="592933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http://nd04.jxs.cz/614/960/139a005198_74314514_o2.jpg</a:t>
            </a:r>
            <a:endParaRPr lang="cs-CZ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JE?</a:t>
            </a:r>
            <a:endParaRPr lang="cs-CZ" dirty="0"/>
          </a:p>
        </p:txBody>
      </p:sp>
      <p:pic>
        <p:nvPicPr>
          <p:cNvPr id="18434" name="Picture 2" descr="C:\Documents and Settings\Blanka\Local Settings\Temporary Internet Files\Content.IE5\AVBCXOIS\MP90043331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785926"/>
            <a:ext cx="4921819" cy="3268667"/>
          </a:xfrm>
          <a:prstGeom prst="rect">
            <a:avLst/>
          </a:prstGeom>
          <a:noFill/>
        </p:spPr>
      </p:pic>
      <p:pic>
        <p:nvPicPr>
          <p:cNvPr id="18436" name="Picture 4" descr="http://www.prvnikrok.eu/clanky/obrazky/870/kopriva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17399" y="1643050"/>
            <a:ext cx="3522603" cy="442915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4429124" y="607220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                                      http://www.</a:t>
            </a:r>
            <a:r>
              <a:rPr lang="cs-CZ" sz="800" dirty="0" err="1" smtClean="0"/>
              <a:t>prvnikrok.eu</a:t>
            </a:r>
            <a:r>
              <a:rPr lang="cs-CZ" sz="800" dirty="0" smtClean="0"/>
              <a:t>/</a:t>
            </a:r>
            <a:r>
              <a:rPr lang="cs-CZ" sz="800" dirty="0" err="1" smtClean="0"/>
              <a:t>clanky</a:t>
            </a:r>
            <a:r>
              <a:rPr lang="cs-CZ" sz="800" dirty="0" smtClean="0"/>
              <a:t>/</a:t>
            </a:r>
            <a:r>
              <a:rPr lang="cs-CZ" sz="800" dirty="0" err="1" smtClean="0"/>
              <a:t>obrazky</a:t>
            </a:r>
            <a:r>
              <a:rPr lang="cs-CZ" sz="800" dirty="0" smtClean="0"/>
              <a:t>/870/kopriva2.jpg</a:t>
            </a:r>
            <a:endParaRPr lang="cs-CZ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JE?</a:t>
            </a:r>
            <a:endParaRPr lang="cs-CZ" dirty="0"/>
          </a:p>
        </p:txBody>
      </p:sp>
      <p:pic>
        <p:nvPicPr>
          <p:cNvPr id="19458" name="Picture 2" descr="http://upload.wikimedia.org/wikipedia/commons/thumb/7/7f/Coltsfoot.jpg/258px-Coltsfoo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4357718" cy="329362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28596" y="4786322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http://upload.wikimedia.org/wikipedia/commons/thumb/7/7f/Coltsfoot.jpg/258px-Coltsfoot.jpg</a:t>
            </a:r>
            <a:endParaRPr lang="cs-CZ" sz="800" dirty="0"/>
          </a:p>
        </p:txBody>
      </p:sp>
      <p:pic>
        <p:nvPicPr>
          <p:cNvPr id="19460" name="Picture 4" descr="http://www.e-zahrady.cz/img/upload/herbar_1061766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5" y="1357298"/>
            <a:ext cx="3771926" cy="471490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429124" y="6000768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                          http://www.e-zahrady.</a:t>
            </a:r>
            <a:r>
              <a:rPr lang="cs-CZ" sz="800" dirty="0" err="1" smtClean="0"/>
              <a:t>cz</a:t>
            </a:r>
            <a:r>
              <a:rPr lang="cs-CZ" sz="800" dirty="0" smtClean="0"/>
              <a:t>/</a:t>
            </a:r>
            <a:r>
              <a:rPr lang="cs-CZ" sz="800" dirty="0" err="1" smtClean="0"/>
              <a:t>img</a:t>
            </a:r>
            <a:r>
              <a:rPr lang="cs-CZ" sz="800" dirty="0" smtClean="0"/>
              <a:t>/</a:t>
            </a:r>
            <a:r>
              <a:rPr lang="cs-CZ" sz="800" dirty="0" err="1" smtClean="0"/>
              <a:t>upload</a:t>
            </a:r>
            <a:r>
              <a:rPr lang="cs-CZ" sz="800" dirty="0" smtClean="0"/>
              <a:t>/</a:t>
            </a:r>
            <a:r>
              <a:rPr lang="cs-CZ" sz="800" dirty="0" err="1" smtClean="0"/>
              <a:t>herbar</a:t>
            </a:r>
            <a:r>
              <a:rPr lang="cs-CZ" sz="800" dirty="0" smtClean="0"/>
              <a:t>_10617665.jpg</a:t>
            </a:r>
            <a:endParaRPr lang="cs-CZ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1143000" algn="l"/>
              </a:tabLst>
            </a:pPr>
            <a:r>
              <a:rPr lang="cs-CZ" sz="1600" b="1" dirty="0" smtClean="0">
                <a:latin typeface="Arial" pitchFamily="34" charset="0"/>
                <a:ea typeface="Times New Roman" pitchFamily="18" charset="0"/>
              </a:rPr>
              <a:t>Závěr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</a:rPr>
              <a:t>:</a:t>
            </a:r>
            <a:endParaRPr lang="cs-CZ" sz="800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1143000" algn="l"/>
              </a:tabLst>
            </a:pPr>
            <a:r>
              <a:rPr lang="cs-CZ" sz="1200" dirty="0" smtClean="0">
                <a:latin typeface="Arial" pitchFamily="34" charset="0"/>
                <a:ea typeface="Times New Roman" pitchFamily="18" charset="0"/>
              </a:rPr>
              <a:t>        Neocitované materiály byly použity z knihoven Microsoft Word </a:t>
            </a:r>
            <a:r>
              <a:rPr lang="cs-CZ" sz="1200" dirty="0" smtClean="0">
                <a:latin typeface="Arial" pitchFamily="34" charset="0"/>
                <a:ea typeface="Times New Roman" pitchFamily="18" charset="0"/>
              </a:rPr>
              <a:t>2003 – www.office.</a:t>
            </a:r>
            <a:r>
              <a:rPr lang="cs-CZ" sz="1200" dirty="0" err="1" smtClean="0">
                <a:latin typeface="Arial" pitchFamily="34" charset="0"/>
                <a:ea typeface="Times New Roman" pitchFamily="18" charset="0"/>
              </a:rPr>
              <a:t>microsoft.com</a:t>
            </a:r>
            <a:endParaRPr lang="cs-CZ" sz="800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1143000" algn="l"/>
              </a:tabLst>
            </a:pPr>
            <a:r>
              <a:rPr lang="cs-CZ" sz="1200" dirty="0" smtClean="0">
                <a:latin typeface="Arial" pitchFamily="34" charset="0"/>
                <a:ea typeface="Times New Roman" pitchFamily="18" charset="0"/>
              </a:rPr>
              <a:t>        Materiály jsou určeny pro bezplatné užívání pro potřeby výuky a vzdělávání na všech typech škol.</a:t>
            </a:r>
            <a:endParaRPr lang="cs-CZ" sz="1200" dirty="0" smtClean="0">
              <a:hlinkClick r:id="rId2"/>
            </a:endParaRPr>
          </a:p>
          <a:p>
            <a:pPr>
              <a:buNone/>
            </a:pPr>
            <a:endParaRPr lang="cs-CZ" sz="1200" dirty="0" smtClean="0">
              <a:hlinkClick r:id="rId2"/>
            </a:endParaRPr>
          </a:p>
          <a:p>
            <a:r>
              <a:rPr lang="cs-CZ" sz="1200" dirty="0" smtClean="0">
                <a:hlinkClick r:id="rId2"/>
              </a:rPr>
              <a:t>http://upload.wikimedia.org/wikipedia/commons/thumb/4/42/Plantago_lanceolata3.jpg/258px-Plantago_lanceolata3.jpg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ped.muni.cz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wchem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sm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dp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davidova</a:t>
            </a:r>
            <a:r>
              <a:rPr lang="cs-CZ" sz="1200" dirty="0" smtClean="0">
                <a:hlinkClick r:id="rId3"/>
              </a:rPr>
              <a:t>/www_ucitele1/</a:t>
            </a:r>
            <a:r>
              <a:rPr lang="cs-CZ" sz="1200" dirty="0" err="1" smtClean="0">
                <a:hlinkClick r:id="rId3"/>
              </a:rPr>
              <a:t>img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hermanek</a:t>
            </a:r>
            <a:r>
              <a:rPr lang="cs-CZ" sz="1200" dirty="0" smtClean="0">
                <a:hlinkClick r:id="rId3"/>
              </a:rPr>
              <a:t>_</a:t>
            </a:r>
            <a:r>
              <a:rPr lang="cs-CZ" sz="1200" dirty="0" err="1" smtClean="0">
                <a:hlinkClick r:id="rId3"/>
              </a:rPr>
              <a:t>rimsky.jpg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fyto</a:t>
            </a:r>
            <a:r>
              <a:rPr lang="cs-CZ" sz="1200" dirty="0" smtClean="0">
                <a:hlinkClick r:id="rId4"/>
              </a:rPr>
              <a:t>-kosmetika.</a:t>
            </a:r>
            <a:r>
              <a:rPr lang="cs-CZ" sz="1200" dirty="0" err="1" smtClean="0">
                <a:hlinkClick r:id="rId4"/>
              </a:rPr>
              <a:t>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files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images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materidouska.gif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http://mladazena.maminka.cz/assets/mlada-zena-2/moje-zdravi/zdravi/prirodni-lekarna/080_str_nka_b.jpg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http://nd04.jxs.cz/614/960/139a005198_74314514_o2.jpg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prvnikrok.eu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clanky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obrazky</a:t>
            </a:r>
            <a:r>
              <a:rPr lang="cs-CZ" sz="1200" dirty="0" smtClean="0">
                <a:hlinkClick r:id="rId7"/>
              </a:rPr>
              <a:t>/870/kopriva2.jpg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http://upload.wikimedia.org/wikipedia/commons/thumb/7/7f/Coltsfoot.jpg/258px-Coltsfoot.jpg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http://www.e-zahrady.</a:t>
            </a:r>
            <a:r>
              <a:rPr lang="cs-CZ" sz="1200" dirty="0" err="1" smtClean="0">
                <a:hlinkClick r:id="rId9"/>
              </a:rPr>
              <a:t>cz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img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upload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herbar</a:t>
            </a:r>
            <a:r>
              <a:rPr lang="cs-CZ" sz="1200" dirty="0" smtClean="0">
                <a:hlinkClick r:id="rId9"/>
              </a:rPr>
              <a:t>_10617665.jpg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103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LÉČIVÉ BYLINY</vt:lpstr>
      <vt:lpstr>LÉČIVÉ ROSTLINY</vt:lpstr>
      <vt:lpstr>POZNÁŠ JE?  </vt:lpstr>
      <vt:lpstr>POZNÁŠ JE?</vt:lpstr>
      <vt:lpstr>POZNÁŠ JE?</vt:lpstr>
      <vt:lpstr>POZNÁŠ JE?</vt:lpstr>
      <vt:lpstr>POZNÁŠ JE?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LÉČIVÉ BYLINY</dc:title>
  <dc:creator>Blanka</dc:creator>
  <cp:lastModifiedBy>Dum</cp:lastModifiedBy>
  <cp:revision>8</cp:revision>
  <dcterms:created xsi:type="dcterms:W3CDTF">2012-03-12T19:02:55Z</dcterms:created>
  <dcterms:modified xsi:type="dcterms:W3CDTF">2013-10-13T15:05:25Z</dcterms:modified>
</cp:coreProperties>
</file>