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63" r:id="rId4"/>
    <p:sldId id="264" r:id="rId5"/>
    <p:sldId id="257" r:id="rId6"/>
    <p:sldId id="265" r:id="rId7"/>
    <p:sldId id="266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2" autoAdjust="0"/>
    <p:restoredTop sz="94683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651723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47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Zpracování a využití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informací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PowerPoint I.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448272" y="4221088"/>
              <a:ext cx="2304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by měla být pro žáka návodem, jak začít s vytvářením prezentace.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3789040"/>
            <a:ext cx="6984776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Prezentace </a:t>
            </a:r>
            <a:r>
              <a:rPr lang="cs-CZ" dirty="0" err="1" smtClean="0"/>
              <a:t>Power</a:t>
            </a:r>
            <a:r>
              <a:rPr lang="cs-CZ" dirty="0" smtClean="0"/>
              <a:t> Point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5157192"/>
            <a:ext cx="5615952" cy="548680"/>
          </a:xfrm>
        </p:spPr>
        <p:txBody>
          <a:bodyPr>
            <a:normAutofit fontScale="92500" lnSpcReduction="20000"/>
          </a:bodyPr>
          <a:lstStyle/>
          <a:p>
            <a:r>
              <a:rPr lang="cs-CZ" smtClean="0"/>
              <a:t>VY_32_INOVACE_12_Prezentace </a:t>
            </a:r>
            <a:r>
              <a:rPr lang="cs-CZ" dirty="0" smtClean="0"/>
              <a:t>PowerPoint I.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67544" y="5229200"/>
            <a:ext cx="8183880" cy="805840"/>
          </a:xfrm>
          <a:prstGeom prst="rect">
            <a:avLst/>
          </a:prstGeom>
        </p:spPr>
        <p:txBody>
          <a:bodyPr>
            <a:normAutofit fontScale="7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Vyberte si uspořádání nového snímku – úvodní snímek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548680"/>
            <a:ext cx="7056784" cy="4410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flipH="1">
            <a:off x="1403648" y="260648"/>
            <a:ext cx="1224136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764704"/>
            <a:ext cx="7416824" cy="46355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ovací šipka 3"/>
          <p:cNvCxnSpPr/>
          <p:nvPr/>
        </p:nvCxnSpPr>
        <p:spPr>
          <a:xfrm flipH="1">
            <a:off x="1475656" y="548680"/>
            <a:ext cx="1152128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539552" y="5589240"/>
            <a:ext cx="8183880" cy="805840"/>
          </a:xfrm>
          <a:prstGeom prst="rect">
            <a:avLst/>
          </a:prstGeom>
        </p:spPr>
        <p:txBody>
          <a:bodyPr>
            <a:normAutofit fontScale="7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Vyberte si návrh designu celé prezentace, včetně typů písma,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barev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5796136" y="548680"/>
            <a:ext cx="1152128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013176"/>
            <a:ext cx="8183880" cy="1411600"/>
          </a:xfrm>
        </p:spPr>
        <p:txBody>
          <a:bodyPr>
            <a:noAutofit/>
          </a:bodyPr>
          <a:lstStyle/>
          <a:p>
            <a:r>
              <a:rPr lang="cs-CZ" sz="1800" dirty="0" smtClean="0"/>
              <a:t>1. vložíš nadpis</a:t>
            </a:r>
            <a:br>
              <a:rPr lang="cs-CZ" sz="1800" dirty="0" smtClean="0"/>
            </a:br>
            <a:r>
              <a:rPr lang="cs-CZ" sz="1800" dirty="0" smtClean="0"/>
              <a:t>2. potřebný text</a:t>
            </a:r>
            <a:br>
              <a:rPr lang="cs-CZ" sz="1800" dirty="0" smtClean="0"/>
            </a:br>
            <a:r>
              <a:rPr lang="cs-CZ" sz="1800" dirty="0" smtClean="0"/>
              <a:t>3.přes tlačítko vložení se dostaneš do galerie klipart</a:t>
            </a:r>
            <a:br>
              <a:rPr lang="cs-CZ" sz="1800" dirty="0" smtClean="0"/>
            </a:br>
            <a:r>
              <a:rPr lang="cs-CZ" sz="1800" dirty="0" smtClean="0"/>
              <a:t>4. vybereš a vložíš obrázek</a:t>
            </a:r>
            <a:br>
              <a:rPr lang="cs-CZ" sz="1800" dirty="0" smtClean="0"/>
            </a:br>
            <a:r>
              <a:rPr lang="cs-CZ" sz="1800" dirty="0" smtClean="0"/>
              <a:t>5. můžeš měnit velikost, otáčet s ním</a:t>
            </a:r>
            <a:endParaRPr lang="cs-CZ" sz="1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908720"/>
            <a:ext cx="6408712" cy="4005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>
            <a:off x="1979712" y="620688"/>
            <a:ext cx="1080120" cy="18722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83568" y="2132856"/>
            <a:ext cx="1944216" cy="8640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5796136" y="2780928"/>
            <a:ext cx="1080120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899592" y="1412776"/>
            <a:ext cx="360040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4716016" y="404664"/>
            <a:ext cx="72008" cy="13681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23528" y="76470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zde se ti zobrazují jednotlivé stránky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33265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a zde ta strana, se kterou pracuješ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Můžeš měnit také formát obrázku.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48680"/>
            <a:ext cx="7056784" cy="4410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 flipH="1">
            <a:off x="3275856" y="908720"/>
            <a:ext cx="360040" cy="12241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555776" y="908720"/>
            <a:ext cx="2016224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788024" y="908720"/>
            <a:ext cx="1224136" cy="18002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Vložení obrázku </a:t>
            </a:r>
            <a:r>
              <a:rPr lang="cs-CZ" sz="32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do pozadí</a:t>
            </a:r>
            <a:r>
              <a:rPr lang="cs-CZ" sz="3200" dirty="0" smtClean="0"/>
              <a:t> textu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Pokud vložíš do </a:t>
            </a:r>
            <a:r>
              <a:rPr lang="cs-CZ" dirty="0" smtClean="0"/>
              <a:t>pozadí, </a:t>
            </a:r>
            <a:r>
              <a:rPr lang="cs-CZ" dirty="0" smtClean="0"/>
              <a:t>přidej </a:t>
            </a:r>
            <a:r>
              <a:rPr lang="cs-CZ" dirty="0" smtClean="0">
                <a:solidFill>
                  <a:srgbClr val="00B0F0"/>
                </a:solidFill>
              </a:rPr>
              <a:t>jas</a:t>
            </a:r>
            <a:r>
              <a:rPr lang="cs-CZ" dirty="0" smtClean="0"/>
              <a:t>, uber 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kontrast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6632"/>
            <a:ext cx="7344816" cy="4590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flipV="1">
            <a:off x="4716016" y="476672"/>
            <a:ext cx="1368152" cy="47525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 flipV="1">
            <a:off x="467544" y="332656"/>
            <a:ext cx="3600400" cy="53285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0" name="Pravoúhlá spojovací čára 9"/>
          <p:cNvCxnSpPr/>
          <p:nvPr/>
        </p:nvCxnSpPr>
        <p:spPr>
          <a:xfrm rot="16200000" flipV="1">
            <a:off x="143508" y="584684"/>
            <a:ext cx="5112568" cy="5040560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188640"/>
            <a:ext cx="792088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4600" b="1" cap="all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+mj-lt"/>
                <a:ea typeface="+mj-ea"/>
                <a:cs typeface="+mj-cs"/>
              </a:rPr>
              <a:t>Použité zdroje:</a:t>
            </a:r>
            <a:endParaRPr lang="cs-CZ" sz="4600" b="1" cap="all" dirty="0">
              <a:ln w="5000" cmpd="sng">
                <a:solidFill>
                  <a:schemeClr val="accent1">
                    <a:tint val="80000"/>
                    <a:shade val="99000"/>
                    <a:satMod val="50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63000"/>
                      <a:satMod val="255000"/>
                    </a:schemeClr>
                  </a:gs>
                  <a:gs pos="9000">
                    <a:schemeClr val="accent1">
                      <a:tint val="63000"/>
                      <a:satMod val="255000"/>
                    </a:schemeClr>
                  </a:gs>
                  <a:gs pos="53000">
                    <a:schemeClr val="accent1">
                      <a:shade val="60000"/>
                      <a:satMod val="100000"/>
                    </a:schemeClr>
                  </a:gs>
                  <a:gs pos="90000">
                    <a:schemeClr val="accent1">
                      <a:tint val="63000"/>
                      <a:satMod val="255000"/>
                    </a:schemeClr>
                  </a:gs>
                  <a:gs pos="100000">
                    <a:schemeClr val="accent1">
                      <a:tint val="63000"/>
                      <a:satMod val="255000"/>
                    </a:schemeClr>
                  </a:gs>
                </a:gsLst>
                <a:lin ang="5400000"/>
              </a:gradFill>
              <a:effectLst>
                <a:outerShdw blurRad="50800" dist="38100" dir="5400000" algn="t" rotWithShape="0">
                  <a:prstClr val="black">
                    <a:alpha val="5000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179512" y="1196752"/>
            <a:ext cx="8305800" cy="98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39</TotalTime>
  <Words>142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Prezentace Power Point I.</vt:lpstr>
      <vt:lpstr>Snímek 3</vt:lpstr>
      <vt:lpstr>Snímek 4</vt:lpstr>
      <vt:lpstr>1. vložíš nadpis 2. potřebný text 3.přes tlačítko vložení se dostaneš do galerie klipart 4. vybereš a vložíš obrázek 5. můžeš měnit velikost, otáčet s ním</vt:lpstr>
      <vt:lpstr>Můžeš měnit také formát obrázku.</vt:lpstr>
      <vt:lpstr>Vložení obrázku do pozadí textu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Power Point I.</dc:title>
  <dc:creator>Hanka</dc:creator>
  <cp:lastModifiedBy>Dum</cp:lastModifiedBy>
  <cp:revision>8</cp:revision>
  <dcterms:created xsi:type="dcterms:W3CDTF">2012-01-07T17:03:10Z</dcterms:created>
  <dcterms:modified xsi:type="dcterms:W3CDTF">2012-03-17T18:08:23Z</dcterms:modified>
</cp:coreProperties>
</file>