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2" r:id="rId8"/>
    <p:sldId id="265" r:id="rId9"/>
    <p:sldId id="263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15BFFD-C608-477E-A982-9BB0C378CCA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38BAA-6974-4E17-8310-E86C8FBD7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:13,s:0,i:159&amp;tx=90&amp;ty=94" TargetMode="External"/><Relationship Id="rId2" Type="http://schemas.openxmlformats.org/officeDocument/2006/relationships/hyperlink" Target="=0&amp;ndsp=23&amp;ved=1t:429,r:2,s:0,i: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997152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VY_32_INOVACE_2.2.14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07. 04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Nadzemní části rostlin - Listy –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Nadzemní části rostlin, Listy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ke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LISTY</a:t>
            </a:r>
            <a:endParaRPr lang="cs-CZ" b="1" u="sng" dirty="0"/>
          </a:p>
        </p:txBody>
      </p:sp>
      <p:pic>
        <p:nvPicPr>
          <p:cNvPr id="1028" name="Picture 4" descr="C:\Documents and Settings\Blanka\Local Settings\Temporary Internet Files\Content.IE5\R8DROPYM\MP9004117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692696"/>
            <a:ext cx="3600400" cy="5134833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QAH8U5HR\MP9004004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95683" y="188640"/>
            <a:ext cx="3565789" cy="2376264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JC8Z87SB\MP9003167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87196" y="3448683"/>
            <a:ext cx="4301228" cy="27886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LISTY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 bylin vyrůstají ze stonku.</a:t>
            </a:r>
          </a:p>
          <a:p>
            <a:r>
              <a:rPr lang="cs-CZ" dirty="0" smtClean="0"/>
              <a:t>U stromů a keřů rostou z větví.</a:t>
            </a:r>
            <a:endParaRPr lang="cs-CZ" dirty="0"/>
          </a:p>
        </p:txBody>
      </p:sp>
      <p:pic>
        <p:nvPicPr>
          <p:cNvPr id="2051" name="Picture 3" descr="C:\Documents and Settings\Blanka\Local Settings\Temporary Internet Files\Content.IE5\3A8G3BB8\MP9004230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356992"/>
            <a:ext cx="4824536" cy="3139718"/>
          </a:xfrm>
          <a:prstGeom prst="rect">
            <a:avLst/>
          </a:prstGeom>
          <a:noFill/>
        </p:spPr>
      </p:pic>
      <p:pic>
        <p:nvPicPr>
          <p:cNvPr id="2054" name="Picture 6" descr="C:\Documents and Settings\Blanka\Local Settings\Temporary Internet Files\Content.IE5\36AD6R1J\MC9001229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284984"/>
            <a:ext cx="3347154" cy="2799204"/>
          </a:xfrm>
          <a:prstGeom prst="rect">
            <a:avLst/>
          </a:prstGeom>
          <a:noFill/>
        </p:spPr>
      </p:pic>
      <p:pic>
        <p:nvPicPr>
          <p:cNvPr id="2056" name="Picture 8" descr="C:\Documents and Settings\Blanka\Local Settings\Temporary Internet Files\Content.IE5\3A8G3BB8\MC9004116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32656"/>
            <a:ext cx="1838325" cy="14160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LISTY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 na jaře vyraší, přes léto jsou zelené, na podzim zežloutnou a usychají. Na zimu opadávají.</a:t>
            </a:r>
            <a:endParaRPr lang="cs-CZ" dirty="0"/>
          </a:p>
        </p:txBody>
      </p:sp>
      <p:pic>
        <p:nvPicPr>
          <p:cNvPr id="3074" name="Picture 2" descr="C:\Documents and Settings\Blanka\Local Settings\Temporary Internet Files\Content.IE5\ZYGZYMS1\MP9004387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16632"/>
            <a:ext cx="2469934" cy="1493912"/>
          </a:xfrm>
          <a:prstGeom prst="rect">
            <a:avLst/>
          </a:prstGeom>
          <a:noFill/>
        </p:spPr>
      </p:pic>
      <p:pic>
        <p:nvPicPr>
          <p:cNvPr id="3075" name="Picture 3" descr="C:\Documents and Settings\Blanka\Local Settings\Temporary Internet Files\Content.IE5\SAFULQHK\MP9004389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3645024"/>
            <a:ext cx="4216424" cy="2810949"/>
          </a:xfrm>
          <a:prstGeom prst="rect">
            <a:avLst/>
          </a:prstGeom>
          <a:noFill/>
        </p:spPr>
      </p:pic>
      <p:pic>
        <p:nvPicPr>
          <p:cNvPr id="3078" name="Picture 6" descr="C:\Documents and Settings\Blanka\Local Settings\Temporary Internet Files\Content.IE5\GNU5C80N\MP9004252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780928"/>
            <a:ext cx="4461879" cy="29176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LISTY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kterého stromu jsou tyto listy?</a:t>
            </a:r>
            <a:endParaRPr lang="cs-CZ" dirty="0"/>
          </a:p>
        </p:txBody>
      </p:sp>
      <p:pic>
        <p:nvPicPr>
          <p:cNvPr id="4102" name="Picture 6" descr="C:\Documents and Settings\Blanka\Local Settings\Temporary Internet Files\Content.IE5\36AD6R1J\MC9004239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188640"/>
            <a:ext cx="1307281" cy="1496318"/>
          </a:xfrm>
          <a:prstGeom prst="rect">
            <a:avLst/>
          </a:prstGeom>
          <a:noFill/>
        </p:spPr>
      </p:pic>
      <p:pic>
        <p:nvPicPr>
          <p:cNvPr id="4104" name="Picture 8" descr="C:\Documents and Settings\Blanka\Local Settings\Temporary Internet Files\Content.IE5\ZYGZYMS1\MC9003513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492896"/>
            <a:ext cx="3354378" cy="3852652"/>
          </a:xfrm>
          <a:prstGeom prst="rect">
            <a:avLst/>
          </a:prstGeom>
          <a:noFill/>
        </p:spPr>
      </p:pic>
      <p:pic>
        <p:nvPicPr>
          <p:cNvPr id="4107" name="Picture 11" descr="C:\Documents and Settings\Blanka\Local Settings\Temporary Internet Files\Content.IE5\SAFULQHK\MC9001933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799112"/>
            <a:ext cx="3851920" cy="4765132"/>
          </a:xfrm>
          <a:prstGeom prst="rect">
            <a:avLst/>
          </a:prstGeom>
          <a:noFill/>
        </p:spPr>
      </p:pic>
      <p:pic>
        <p:nvPicPr>
          <p:cNvPr id="4108" name="Picture 12" descr="C:\Documents and Settings\Blanka\Local Settings\Temporary Internet Files\Content.IE5\4RWHA3OD\MC9002809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188640"/>
            <a:ext cx="969353" cy="13232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LISTY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kterého stromu jsou tyto listy?</a:t>
            </a:r>
            <a:endParaRPr lang="cs-CZ" dirty="0"/>
          </a:p>
        </p:txBody>
      </p:sp>
      <p:pic>
        <p:nvPicPr>
          <p:cNvPr id="5122" name="Picture 2" descr="C:\Documents and Settings\Blanka\Local Settings\Temporary Internet Files\Content.IE5\4H896XCH\MC9000364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88640"/>
            <a:ext cx="1372514" cy="1913839"/>
          </a:xfrm>
          <a:prstGeom prst="rect">
            <a:avLst/>
          </a:prstGeom>
          <a:noFill/>
        </p:spPr>
      </p:pic>
      <p:pic>
        <p:nvPicPr>
          <p:cNvPr id="5123" name="Picture 3" descr="C:\Documents and Settings\Blanka\Local Settings\Temporary Internet Files\Content.IE5\E985GBQF\MC9000531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1312845" cy="1259774"/>
          </a:xfrm>
          <a:prstGeom prst="rect">
            <a:avLst/>
          </a:prstGeom>
          <a:noFill/>
        </p:spPr>
      </p:pic>
      <p:pic>
        <p:nvPicPr>
          <p:cNvPr id="5125" name="Picture 5" descr="C:\Documents and Settings\Blanka\Local Settings\Temporary Internet Files\Content.IE5\3NN3QPFP\MP9004386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204864"/>
            <a:ext cx="3000196" cy="4493874"/>
          </a:xfrm>
          <a:prstGeom prst="rect">
            <a:avLst/>
          </a:prstGeom>
          <a:noFill/>
        </p:spPr>
      </p:pic>
      <p:pic>
        <p:nvPicPr>
          <p:cNvPr id="5127" name="Picture 7" descr="http://www.sekvoj.cz/fotky10564/fotos/_vyr_15buk_zelen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2348879"/>
            <a:ext cx="5199296" cy="390786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851920" y="5903893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?q=buk&amp;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=1320&amp;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=679&amp;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imvnsb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=gz7016dmlOBFbM:&amp;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sekvoj.cz</a:t>
            </a:r>
            <a:r>
              <a:rPr lang="cs-CZ" sz="800" dirty="0" smtClean="0"/>
              <a:t>/</a:t>
            </a:r>
            <a:r>
              <a:rPr lang="cs-CZ" sz="800" dirty="0" err="1" smtClean="0"/>
              <a:t>sekvoj</a:t>
            </a:r>
            <a:r>
              <a:rPr lang="cs-CZ" sz="800" dirty="0" smtClean="0"/>
              <a:t>/</a:t>
            </a:r>
            <a:r>
              <a:rPr lang="cs-CZ" sz="800" dirty="0" err="1" smtClean="0"/>
              <a:t>eshop</a:t>
            </a:r>
            <a:r>
              <a:rPr lang="cs-CZ" sz="800" dirty="0" smtClean="0"/>
              <a:t>/0/0/5/15-Buk-</a:t>
            </a:r>
            <a:r>
              <a:rPr lang="cs-CZ" sz="800" dirty="0" err="1" smtClean="0"/>
              <a:t>lesni</a:t>
            </a:r>
            <a:r>
              <a:rPr lang="cs-CZ" sz="800" dirty="0" smtClean="0"/>
              <a:t>-zeleny-</a:t>
            </a:r>
            <a:r>
              <a:rPr lang="cs-CZ" sz="800" dirty="0" err="1" smtClean="0"/>
              <a:t>sadbovac</a:t>
            </a:r>
            <a:r>
              <a:rPr lang="cs-CZ" sz="800" dirty="0" smtClean="0"/>
              <a:t>-60-80&amp;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=ejkehJojCjP1rM&amp;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sekvoj.cz</a:t>
            </a:r>
            <a:r>
              <a:rPr lang="cs-CZ" sz="800" dirty="0" smtClean="0"/>
              <a:t>/fotky10564/</a:t>
            </a:r>
            <a:r>
              <a:rPr lang="cs-CZ" sz="800" dirty="0" err="1" smtClean="0"/>
              <a:t>fotos</a:t>
            </a:r>
            <a:r>
              <a:rPr lang="cs-CZ" sz="800" dirty="0" smtClean="0"/>
              <a:t>/_</a:t>
            </a:r>
            <a:r>
              <a:rPr lang="cs-CZ" sz="800" dirty="0" err="1" smtClean="0"/>
              <a:t>vyr</a:t>
            </a:r>
            <a:r>
              <a:rPr lang="cs-CZ" sz="800" dirty="0" smtClean="0"/>
              <a:t>_15buk_zeleny.</a:t>
            </a:r>
            <a:r>
              <a:rPr lang="cs-CZ" sz="800" dirty="0" err="1" smtClean="0"/>
              <a:t>jpg</a:t>
            </a:r>
            <a:r>
              <a:rPr lang="cs-CZ" sz="800" dirty="0" smtClean="0"/>
              <a:t>&amp;w=310&amp;h=233&amp;</a:t>
            </a:r>
            <a:r>
              <a:rPr lang="cs-CZ" sz="800" dirty="0" err="1" smtClean="0"/>
              <a:t>ei</a:t>
            </a:r>
            <a:r>
              <a:rPr lang="cs-CZ" sz="800" dirty="0" smtClean="0"/>
              <a:t>=3aWBT7eFDMXktQaB-</a:t>
            </a:r>
            <a:r>
              <a:rPr lang="cs-CZ" sz="800" dirty="0" err="1" smtClean="0"/>
              <a:t>bG</a:t>
            </a:r>
            <a:r>
              <a:rPr lang="cs-CZ" sz="800" dirty="0" smtClean="0"/>
              <a:t>-BA&amp;zoom=1&amp;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=396&amp;</a:t>
            </a:r>
            <a:r>
              <a:rPr lang="cs-CZ" sz="800" dirty="0" err="1" smtClean="0"/>
              <a:t>vpy</a:t>
            </a:r>
            <a:r>
              <a:rPr lang="cs-CZ" sz="800" dirty="0" smtClean="0"/>
              <a:t>=185&amp;dur=687&amp;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=186&amp;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=248&amp;</a:t>
            </a:r>
            <a:r>
              <a:rPr lang="cs-CZ" sz="800" dirty="0" err="1" smtClean="0"/>
              <a:t>tx</a:t>
            </a:r>
            <a:r>
              <a:rPr lang="cs-CZ" sz="800" dirty="0" smtClean="0"/>
              <a:t>=142&amp;ty=104&amp;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=130&amp;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=181&amp;start=0&amp;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=23&amp;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=1t:429,r:2,s:0,i:97</a:t>
            </a:r>
            <a:endParaRPr lang="cs-CZ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LISTY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kterého stromu jsou tyto listy?</a:t>
            </a:r>
            <a:endParaRPr lang="cs-CZ" dirty="0"/>
          </a:p>
        </p:txBody>
      </p:sp>
      <p:pic>
        <p:nvPicPr>
          <p:cNvPr id="18434" name="Picture 2" descr="C:\Documents and Settings\Blanka\Local Settings\Temporary Internet Files\Content.IE5\SAFULQHK\MP9003996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283316"/>
            <a:ext cx="5256584" cy="4205268"/>
          </a:xfrm>
          <a:prstGeom prst="rect">
            <a:avLst/>
          </a:prstGeom>
          <a:noFill/>
        </p:spPr>
      </p:pic>
      <p:pic>
        <p:nvPicPr>
          <p:cNvPr id="18435" name="Picture 3" descr="C:\Documents and Settings\Blanka\Local Settings\Temporary Internet Files\Content.IE5\QAH8U5HR\MC900123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772816"/>
            <a:ext cx="3312368" cy="29452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LISTY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363272" cy="4641379"/>
          </a:xfrm>
        </p:spPr>
        <p:txBody>
          <a:bodyPr/>
          <a:lstStyle/>
          <a:p>
            <a:r>
              <a:rPr lang="cs-CZ" dirty="0" smtClean="0"/>
              <a:t>Ze kterého stromu jsou tyto listy?</a:t>
            </a:r>
            <a:endParaRPr lang="cs-CZ" dirty="0"/>
          </a:p>
        </p:txBody>
      </p:sp>
      <p:pic>
        <p:nvPicPr>
          <p:cNvPr id="20482" name="Picture 2" descr="http://www.dreviny-okrasne.cz/foto/listnace/tilia_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204864"/>
            <a:ext cx="6048672" cy="453650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547664" y="5903893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?q=l%C3%</a:t>
            </a:r>
            <a:r>
              <a:rPr lang="cs-CZ" sz="800" dirty="0" err="1" smtClean="0"/>
              <a:t>ADpa</a:t>
            </a:r>
            <a:r>
              <a:rPr lang="cs-CZ" sz="800" dirty="0" smtClean="0"/>
              <a:t>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=1320&amp;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=679&amp;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=De7b-K2bKW9T4M:&amp;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dreviny</a:t>
            </a:r>
            <a:r>
              <a:rPr lang="cs-CZ" sz="800" dirty="0" smtClean="0"/>
              <a:t>-</a:t>
            </a:r>
            <a:r>
              <a:rPr lang="cs-CZ" sz="800" dirty="0" err="1" smtClean="0"/>
              <a:t>okrasne.cz</a:t>
            </a:r>
            <a:r>
              <a:rPr lang="cs-CZ" sz="800" dirty="0" smtClean="0"/>
              <a:t>/</a:t>
            </a:r>
            <a:r>
              <a:rPr lang="cs-CZ" sz="800" dirty="0" err="1" smtClean="0"/>
              <a:t>listnace</a:t>
            </a:r>
            <a:r>
              <a:rPr lang="cs-CZ" sz="800" dirty="0" smtClean="0"/>
              <a:t>/</a:t>
            </a:r>
            <a:r>
              <a:rPr lang="cs-CZ" sz="800" dirty="0" err="1" smtClean="0"/>
              <a:t>lipa</a:t>
            </a:r>
            <a:r>
              <a:rPr lang="cs-CZ" sz="800" dirty="0" smtClean="0"/>
              <a:t>/</a:t>
            </a:r>
            <a:r>
              <a:rPr lang="cs-CZ" sz="800" dirty="0" err="1" smtClean="0"/>
              <a:t>tilia</a:t>
            </a:r>
            <a:r>
              <a:rPr lang="cs-CZ" sz="800" dirty="0" smtClean="0"/>
              <a:t>-</a:t>
            </a:r>
            <a:r>
              <a:rPr lang="cs-CZ" sz="800" dirty="0" err="1" smtClean="0"/>
              <a:t>tomentosa</a:t>
            </a:r>
            <a:r>
              <a:rPr lang="cs-CZ" sz="800" dirty="0" smtClean="0"/>
              <a:t>-2&amp;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=YBS32bpf1ny67M&amp;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dreviny</a:t>
            </a:r>
            <a:r>
              <a:rPr lang="cs-CZ" sz="800" dirty="0" smtClean="0"/>
              <a:t>-</a:t>
            </a:r>
            <a:r>
              <a:rPr lang="cs-CZ" sz="800" dirty="0" err="1" smtClean="0"/>
              <a:t>okrasne.cz</a:t>
            </a:r>
            <a:r>
              <a:rPr lang="cs-CZ" sz="800" dirty="0" smtClean="0"/>
              <a:t>/foto/</a:t>
            </a:r>
            <a:r>
              <a:rPr lang="cs-CZ" sz="800" dirty="0" err="1" smtClean="0"/>
              <a:t>listnace</a:t>
            </a:r>
            <a:r>
              <a:rPr lang="cs-CZ" sz="800" dirty="0" smtClean="0"/>
              <a:t>/</a:t>
            </a:r>
            <a:r>
              <a:rPr lang="cs-CZ" sz="800" dirty="0" err="1" smtClean="0"/>
              <a:t>tilia</a:t>
            </a:r>
            <a:r>
              <a:rPr lang="cs-CZ" sz="800" dirty="0" smtClean="0"/>
              <a:t>_to.</a:t>
            </a:r>
            <a:r>
              <a:rPr lang="cs-CZ" sz="800" dirty="0" err="1" smtClean="0"/>
              <a:t>jpg</a:t>
            </a:r>
            <a:r>
              <a:rPr lang="cs-CZ" sz="800" dirty="0" smtClean="0"/>
              <a:t>&amp;w=600&amp;h=450&amp;</a:t>
            </a:r>
            <a:r>
              <a:rPr lang="cs-CZ" sz="800" dirty="0" err="1" smtClean="0"/>
              <a:t>ei</a:t>
            </a:r>
            <a:r>
              <a:rPr lang="cs-CZ" sz="800" dirty="0" smtClean="0"/>
              <a:t>=LaiBT8D_</a:t>
            </a:r>
            <a:r>
              <a:rPr lang="cs-CZ" sz="800" dirty="0" err="1" smtClean="0"/>
              <a:t>DsbPtAaS</a:t>
            </a:r>
            <a:r>
              <a:rPr lang="cs-CZ" sz="800" dirty="0" smtClean="0"/>
              <a:t>_</a:t>
            </a:r>
            <a:r>
              <a:rPr lang="cs-CZ" sz="800" dirty="0" err="1" smtClean="0"/>
              <a:t>ajNBA</a:t>
            </a:r>
            <a:r>
              <a:rPr lang="cs-CZ" sz="800" dirty="0" smtClean="0"/>
              <a:t>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rc</a:t>
            </a:r>
            <a:r>
              <a:rPr lang="cs-CZ" sz="800" dirty="0" smtClean="0"/>
              <a:t>&amp;dur=156&amp;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=141&amp;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=188&amp;start=0&amp;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=21&amp;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=1t:429,r:13,s:0,i:159&amp;</a:t>
            </a:r>
            <a:r>
              <a:rPr lang="cs-CZ" sz="800" dirty="0" err="1" smtClean="0"/>
              <a:t>tx</a:t>
            </a:r>
            <a:r>
              <a:rPr lang="cs-CZ" sz="800" dirty="0" smtClean="0"/>
              <a:t>=90&amp;ty=94</a:t>
            </a:r>
            <a:endParaRPr lang="cs-CZ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LISTY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 jsou zelené a většinou ploché. Zachycují tak hodně světla potřebného pro výživu celé rostliny.</a:t>
            </a:r>
          </a:p>
          <a:p>
            <a:r>
              <a:rPr lang="cs-CZ" dirty="0" smtClean="0"/>
              <a:t>Zelená barva listů je způsoben barvivem, kterému říkáme zeleň listová.</a:t>
            </a:r>
            <a:endParaRPr lang="cs-CZ" dirty="0"/>
          </a:p>
        </p:txBody>
      </p:sp>
      <p:pic>
        <p:nvPicPr>
          <p:cNvPr id="19459" name="Picture 3" descr="C:\Documents and Settings\Blanka\Local Settings\Temporary Internet Files\Content.IE5\50W6L4A3\MP9003989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717032"/>
            <a:ext cx="1705358" cy="2984376"/>
          </a:xfrm>
          <a:prstGeom prst="rect">
            <a:avLst/>
          </a:prstGeom>
          <a:noFill/>
        </p:spPr>
      </p:pic>
      <p:pic>
        <p:nvPicPr>
          <p:cNvPr id="19460" name="Picture 4" descr="C:\Documents and Settings\Blanka\Local Settings\Temporary Internet Files\Content.IE5\JC8Z87SB\MP9004387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9" y="0"/>
            <a:ext cx="2808311" cy="1698575"/>
          </a:xfrm>
          <a:prstGeom prst="rect">
            <a:avLst/>
          </a:prstGeom>
          <a:noFill/>
        </p:spPr>
      </p:pic>
      <p:pic>
        <p:nvPicPr>
          <p:cNvPr id="19461" name="Picture 5" descr="C:\Documents and Settings\Blanka\Local Settings\Temporary Internet Files\Content.IE5\E985GBQF\MC9004376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32656"/>
            <a:ext cx="1232595" cy="1238810"/>
          </a:xfrm>
          <a:prstGeom prst="rect">
            <a:avLst/>
          </a:prstGeom>
          <a:noFill/>
        </p:spPr>
      </p:pic>
      <p:pic>
        <p:nvPicPr>
          <p:cNvPr id="19462" name="Picture 6" descr="C:\Documents and Settings\Blanka\Local Settings\Temporary Internet Files\Content.IE5\VL645TR9\MC9004376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365104"/>
            <a:ext cx="1435100" cy="1844675"/>
          </a:xfrm>
          <a:prstGeom prst="rect">
            <a:avLst/>
          </a:prstGeom>
          <a:noFill/>
        </p:spPr>
      </p:pic>
      <p:pic>
        <p:nvPicPr>
          <p:cNvPr id="19463" name="Picture 7" descr="C:\Documents and Settings\Blanka\Local Settings\Temporary Internet Files\Content.IE5\50W6L4A3\MC9004376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437112"/>
            <a:ext cx="1673225" cy="18637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Zdroje: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?q=buk&amp;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=1320&amp;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=679&amp;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imvnsb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=gz7016dmlOBFbM:&amp;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sekvoj.cz</a:t>
            </a:r>
            <a:r>
              <a:rPr lang="cs-CZ" sz="1200" dirty="0" smtClean="0"/>
              <a:t>/</a:t>
            </a:r>
            <a:r>
              <a:rPr lang="cs-CZ" sz="1200" dirty="0" err="1" smtClean="0"/>
              <a:t>sekvoj</a:t>
            </a:r>
            <a:r>
              <a:rPr lang="cs-CZ" sz="1200" dirty="0" smtClean="0"/>
              <a:t>/</a:t>
            </a:r>
            <a:r>
              <a:rPr lang="cs-CZ" sz="1200" dirty="0" err="1" smtClean="0"/>
              <a:t>eshop</a:t>
            </a:r>
            <a:r>
              <a:rPr lang="cs-CZ" sz="1200" dirty="0" smtClean="0"/>
              <a:t>/0/0/5/15-Buk-</a:t>
            </a:r>
            <a:r>
              <a:rPr lang="cs-CZ" sz="1200" dirty="0" err="1" smtClean="0"/>
              <a:t>lesni</a:t>
            </a:r>
            <a:r>
              <a:rPr lang="cs-CZ" sz="1200" dirty="0" smtClean="0"/>
              <a:t>-zeleny-</a:t>
            </a:r>
            <a:r>
              <a:rPr lang="cs-CZ" sz="1200" dirty="0" err="1" smtClean="0"/>
              <a:t>sadbovac</a:t>
            </a:r>
            <a:r>
              <a:rPr lang="cs-CZ" sz="1200" dirty="0" smtClean="0"/>
              <a:t>-60-80&amp;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=ejkehJojCjP1rM&amp;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sekvoj.cz</a:t>
            </a:r>
            <a:r>
              <a:rPr lang="cs-CZ" sz="1200" dirty="0" smtClean="0"/>
              <a:t>/fotky10564/</a:t>
            </a:r>
            <a:r>
              <a:rPr lang="cs-CZ" sz="1200" dirty="0" err="1" smtClean="0"/>
              <a:t>fotos</a:t>
            </a:r>
            <a:r>
              <a:rPr lang="cs-CZ" sz="1200" dirty="0" smtClean="0"/>
              <a:t>/_</a:t>
            </a:r>
            <a:r>
              <a:rPr lang="cs-CZ" sz="1200" dirty="0" err="1" smtClean="0"/>
              <a:t>vyr</a:t>
            </a:r>
            <a:r>
              <a:rPr lang="cs-CZ" sz="1200" dirty="0" smtClean="0"/>
              <a:t>_15buk_zeleny.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&amp;w=310&amp;h=233&amp;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=3aWBT7eFDMXktQaB-</a:t>
            </a:r>
            <a:r>
              <a:rPr lang="cs-CZ" sz="1200" dirty="0" err="1" smtClean="0"/>
              <a:t>bG</a:t>
            </a:r>
            <a:r>
              <a:rPr lang="cs-CZ" sz="1200" dirty="0" smtClean="0"/>
              <a:t>-BA&amp;zoom=1&amp;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=396&amp;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=185&amp;dur=687&amp;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=186&amp;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=248&amp;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=142&amp;ty=104&amp;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=106906974694433943416&amp;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=181&amp;start</a:t>
            </a:r>
            <a:r>
              <a:rPr lang="cs-CZ" sz="1200" dirty="0" smtClean="0">
                <a:hlinkClick r:id="rId2"/>
              </a:rPr>
              <a:t>=0&amp;</a:t>
            </a:r>
            <a:r>
              <a:rPr lang="cs-CZ" sz="1200" dirty="0" err="1" smtClean="0">
                <a:hlinkClick r:id="rId2"/>
              </a:rPr>
              <a:t>ndsp</a:t>
            </a:r>
            <a:r>
              <a:rPr lang="cs-CZ" sz="1200" dirty="0" smtClean="0">
                <a:hlinkClick r:id="rId2"/>
              </a:rPr>
              <a:t>=23&amp;</a:t>
            </a:r>
            <a:r>
              <a:rPr lang="cs-CZ" sz="1200" dirty="0" err="1" smtClean="0">
                <a:hlinkClick r:id="rId2"/>
              </a:rPr>
              <a:t>ved</a:t>
            </a:r>
            <a:r>
              <a:rPr lang="cs-CZ" sz="1200" dirty="0" smtClean="0">
                <a:hlinkClick r:id="rId2"/>
              </a:rPr>
              <a:t>=1t:429,r:2,s:0,i:97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?q=l%C3%</a:t>
            </a:r>
            <a:r>
              <a:rPr lang="cs-CZ" sz="1200" dirty="0" err="1" smtClean="0"/>
              <a:t>ADpa</a:t>
            </a:r>
            <a:r>
              <a:rPr lang="cs-CZ" sz="1200" dirty="0" smtClean="0"/>
              <a:t>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=1320&amp;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=679&amp;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=De7b-K2bKW9T4M:&amp;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dreviny</a:t>
            </a:r>
            <a:r>
              <a:rPr lang="cs-CZ" sz="1200" dirty="0" smtClean="0"/>
              <a:t>-</a:t>
            </a:r>
            <a:r>
              <a:rPr lang="cs-CZ" sz="1200" dirty="0" err="1" smtClean="0"/>
              <a:t>okrasne.cz</a:t>
            </a:r>
            <a:r>
              <a:rPr lang="cs-CZ" sz="1200" dirty="0" smtClean="0"/>
              <a:t>/</a:t>
            </a:r>
            <a:r>
              <a:rPr lang="cs-CZ" sz="1200" dirty="0" err="1" smtClean="0"/>
              <a:t>listnace</a:t>
            </a:r>
            <a:r>
              <a:rPr lang="cs-CZ" sz="1200" dirty="0" smtClean="0"/>
              <a:t>/</a:t>
            </a:r>
            <a:r>
              <a:rPr lang="cs-CZ" sz="1200" dirty="0" err="1" smtClean="0"/>
              <a:t>lipa</a:t>
            </a:r>
            <a:r>
              <a:rPr lang="cs-CZ" sz="1200" dirty="0" smtClean="0"/>
              <a:t>/</a:t>
            </a:r>
            <a:r>
              <a:rPr lang="cs-CZ" sz="1200" dirty="0" err="1" smtClean="0"/>
              <a:t>tilia</a:t>
            </a:r>
            <a:r>
              <a:rPr lang="cs-CZ" sz="1200" dirty="0" smtClean="0"/>
              <a:t>-</a:t>
            </a:r>
            <a:r>
              <a:rPr lang="cs-CZ" sz="1200" dirty="0" err="1" smtClean="0"/>
              <a:t>tomentosa</a:t>
            </a:r>
            <a:r>
              <a:rPr lang="cs-CZ" sz="1200" dirty="0" smtClean="0"/>
              <a:t>-2&amp;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=YBS32bpf1ny67M&amp;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</a:t>
            </a:r>
            <a:r>
              <a:rPr lang="cs-CZ" sz="1200" dirty="0" smtClean="0"/>
              <a:t>www.</a:t>
            </a:r>
            <a:r>
              <a:rPr lang="cs-CZ" sz="1200" dirty="0" err="1" smtClean="0"/>
              <a:t>dreviny</a:t>
            </a:r>
            <a:r>
              <a:rPr lang="cs-CZ" sz="1200" dirty="0" smtClean="0"/>
              <a:t>-</a:t>
            </a:r>
            <a:r>
              <a:rPr lang="cs-CZ" sz="1200" dirty="0" err="1" smtClean="0"/>
              <a:t>okrasne.cz</a:t>
            </a:r>
            <a:r>
              <a:rPr lang="cs-CZ" sz="1200" dirty="0" smtClean="0"/>
              <a:t>/foto/</a:t>
            </a:r>
            <a:r>
              <a:rPr lang="cs-CZ" sz="1200" dirty="0" err="1" smtClean="0"/>
              <a:t>listnace</a:t>
            </a:r>
            <a:r>
              <a:rPr lang="cs-CZ" sz="1200" dirty="0" smtClean="0"/>
              <a:t>/</a:t>
            </a:r>
            <a:r>
              <a:rPr lang="cs-CZ" sz="1200" dirty="0" err="1" smtClean="0"/>
              <a:t>tilia</a:t>
            </a:r>
            <a:r>
              <a:rPr lang="cs-CZ" sz="1200" dirty="0" smtClean="0"/>
              <a:t>_to.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&amp;w=600&amp;h=450&amp;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=LaiBT8D_</a:t>
            </a:r>
            <a:r>
              <a:rPr lang="cs-CZ" sz="1200" dirty="0" err="1" smtClean="0"/>
              <a:t>DsbPtAaS</a:t>
            </a:r>
            <a:r>
              <a:rPr lang="cs-CZ" sz="1200" dirty="0" smtClean="0"/>
              <a:t>_</a:t>
            </a:r>
            <a:r>
              <a:rPr lang="cs-CZ" sz="1200" dirty="0" err="1" smtClean="0"/>
              <a:t>ajNBA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&amp;dur=156&amp;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=106906974694433943416&amp;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=141&amp;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=188&amp;start=0&amp;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=21&amp;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</a:t>
            </a:r>
            <a:r>
              <a:rPr lang="cs-CZ" sz="1200" dirty="0" smtClean="0">
                <a:hlinkClick r:id="rId3" action="ppaction://hlinkfile"/>
              </a:rPr>
              <a:t>:13,s:0,i:159&amp;</a:t>
            </a:r>
            <a:r>
              <a:rPr lang="cs-CZ" sz="1200" dirty="0" err="1" smtClean="0">
                <a:hlinkClick r:id="rId3" action="ppaction://hlinkfile"/>
              </a:rPr>
              <a:t>tx</a:t>
            </a:r>
            <a:r>
              <a:rPr lang="cs-CZ" sz="1200" dirty="0" smtClean="0">
                <a:hlinkClick r:id="rId3" action="ppaction://hlinkfile"/>
              </a:rPr>
              <a:t>=90&amp;ty=94</a:t>
            </a:r>
            <a:endParaRPr lang="cs-CZ" sz="1200" dirty="0" smtClean="0"/>
          </a:p>
          <a:p>
            <a:r>
              <a:rPr lang="cs-CZ" sz="1200" dirty="0" smtClean="0"/>
              <a:t>www.office.</a:t>
            </a:r>
            <a:r>
              <a:rPr lang="cs-CZ" sz="1200" smtClean="0"/>
              <a:t>microsoft.com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153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LISTY</vt:lpstr>
      <vt:lpstr>LISTY</vt:lpstr>
      <vt:lpstr>LISTY</vt:lpstr>
      <vt:lpstr>LISTY</vt:lpstr>
      <vt:lpstr>LISTY</vt:lpstr>
      <vt:lpstr>LISTY</vt:lpstr>
      <vt:lpstr>LISTY</vt:lpstr>
      <vt:lpstr>LISTY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LISTY</dc:title>
  <dc:creator>Blanka</dc:creator>
  <cp:lastModifiedBy>Dum</cp:lastModifiedBy>
  <cp:revision>7</cp:revision>
  <dcterms:created xsi:type="dcterms:W3CDTF">2012-04-08T14:36:18Z</dcterms:created>
  <dcterms:modified xsi:type="dcterms:W3CDTF">2013-10-13T15:15:18Z</dcterms:modified>
</cp:coreProperties>
</file>