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F1692-044C-402A-A725-132D80E5771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8FA14-252A-4F0E-9FB5-941C7A7C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F1692-044C-402A-A725-132D80E5771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8FA14-252A-4F0E-9FB5-941C7A7C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F1692-044C-402A-A725-132D80E5771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8FA14-252A-4F0E-9FB5-941C7A7C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F1692-044C-402A-A725-132D80E5771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8FA14-252A-4F0E-9FB5-941C7A7C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F1692-044C-402A-A725-132D80E5771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8FA14-252A-4F0E-9FB5-941C7A7C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F1692-044C-402A-A725-132D80E5771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8FA14-252A-4F0E-9FB5-941C7A7C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F1692-044C-402A-A725-132D80E5771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8FA14-252A-4F0E-9FB5-941C7A7C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F1692-044C-402A-A725-132D80E5771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8FA14-252A-4F0E-9FB5-941C7A7C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F1692-044C-402A-A725-132D80E5771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8FA14-252A-4F0E-9FB5-941C7A7C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F1692-044C-402A-A725-132D80E5771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8FA14-252A-4F0E-9FB5-941C7A7C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F1692-044C-402A-A725-132D80E5771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8FA14-252A-4F0E-9FB5-941C7A7C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EF1692-044C-402A-A725-132D80E5771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68FA14-252A-4F0E-9FB5-941C7A7CA3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cs.wikipedia.org/wiki/Soubor:Nerwacja_li%C5%9Bcia.sv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cs.wikipedia.org/wiki/Soubor:Li%C5%9Bcie_z%C5%82o%C5%BCone.sv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106906974694433943416&amp;page=2&amp;tbnh=163&amp;tbnw=122&amp;start=22&amp;ndsp=28&amp;ved=1t:429,r:8,s:22,i:188" TargetMode="External"/><Relationship Id="rId2" Type="http://schemas.openxmlformats.org/officeDocument/2006/relationships/hyperlink" Target="http://cs.wikipedia.org/wiki/%C4%8Cepel_listov%C3%A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99&amp;ty=150&amp;sig=106906974694433943416&amp;page=1&amp;tbnh=142&amp;tbnw=111&amp;start=0&amp;ndsp=21&amp;ved=1t:429,r:4,s:0,i:88" TargetMode="External"/><Relationship Id="rId5" Type="http://schemas.openxmlformats.org/officeDocument/2006/relationships/hyperlink" Target=":0,i:86&amp;tx=65&amp;ty=62" TargetMode="External"/><Relationship Id="rId4" Type="http://schemas.openxmlformats.org/officeDocument/2006/relationships/hyperlink" Target="123&amp;tx=59&amp;ty=6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5069160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</a:t>
            </a:r>
            <a:r>
              <a:rPr lang="cs-CZ" b="1" smtClean="0">
                <a:cs typeface="Arial" pitchFamily="34" charset="0"/>
              </a:rPr>
              <a:t>: VY_32_INOVACE_2.2.15</a:t>
            </a:r>
            <a:r>
              <a:rPr lang="cs-CZ" b="1" dirty="0" smtClean="0">
                <a:cs typeface="Arial" pitchFamily="34" charset="0"/>
              </a:rPr>
              <a:t>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07.04.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Nadzemní části rostlin – Tvary listů – prezentace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příroda, Nadzemní části rostlin, Tvary listů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pokračující materiál ke kapitole Živá příroda. Učitel má připravený výklad, žáci mohou doplňovat svými znalostmi a zkušenostmi.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TVARY LISTŮ</a:t>
            </a:r>
            <a:endParaRPr lang="cs-CZ" b="1" u="sng" dirty="0"/>
          </a:p>
        </p:txBody>
      </p:sp>
      <p:pic>
        <p:nvPicPr>
          <p:cNvPr id="1028" name="Picture 4" descr="C:\Documents and Settings\Blanka\Local Settings\Temporary Internet Files\Content.IE5\E985GBQF\MP9002009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5" y="3393806"/>
            <a:ext cx="4329315" cy="3131538"/>
          </a:xfrm>
          <a:prstGeom prst="rect">
            <a:avLst/>
          </a:prstGeom>
          <a:noFill/>
        </p:spPr>
      </p:pic>
      <p:pic>
        <p:nvPicPr>
          <p:cNvPr id="1029" name="Picture 5" descr="C:\Documents and Settings\Blanka\Local Settings\Temporary Internet Files\Content.IE5\6Q761CHY\MP9002276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17642" y="260648"/>
            <a:ext cx="3171998" cy="2088232"/>
          </a:xfrm>
          <a:prstGeom prst="rect">
            <a:avLst/>
          </a:prstGeom>
          <a:noFill/>
        </p:spPr>
      </p:pic>
      <p:pic>
        <p:nvPicPr>
          <p:cNvPr id="1030" name="Picture 6" descr="C:\Documents and Settings\Blanka\Local Settings\Temporary Internet Files\Content.IE5\3NN3QPFP\MP90022767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7" y="3501008"/>
            <a:ext cx="3874165" cy="2576320"/>
          </a:xfrm>
          <a:prstGeom prst="rect">
            <a:avLst/>
          </a:prstGeom>
          <a:noFill/>
        </p:spPr>
      </p:pic>
      <p:pic>
        <p:nvPicPr>
          <p:cNvPr id="1031" name="Picture 7" descr="C:\Documents and Settings\Blanka\Local Settings\Temporary Internet Files\Content.IE5\M69J2FS8\MP90018163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188640"/>
            <a:ext cx="3657600" cy="24018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TVARY LISTŮ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Tvary listů jsou různorodé, listy mají tvar jehlice, kopí nebo talíře.</a:t>
            </a:r>
          </a:p>
          <a:p>
            <a:r>
              <a:rPr lang="cs-CZ" dirty="0" smtClean="0"/>
              <a:t>Většina listů se skládá ze 2 částí: </a:t>
            </a:r>
            <a:r>
              <a:rPr lang="cs-CZ" b="1" dirty="0" smtClean="0"/>
              <a:t>čepele a řapíku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Documents and Settings\Blanka\Local Settings\Temporary Internet Files\Content.IE5\3A8G3BB8\MP9004140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501008"/>
            <a:ext cx="2880320" cy="289161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771800" y="4005064"/>
            <a:ext cx="10081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řapík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292080" y="5517232"/>
            <a:ext cx="6880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čepel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TVARY LISTŮ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Listy, které mají čepel z jedné části, nazýváme </a:t>
            </a:r>
            <a:r>
              <a:rPr lang="cs-CZ" b="1" dirty="0" smtClean="0"/>
              <a:t>jednoduché.</a:t>
            </a:r>
            <a:endParaRPr lang="cs-CZ" dirty="0"/>
          </a:p>
        </p:txBody>
      </p:sp>
      <p:pic>
        <p:nvPicPr>
          <p:cNvPr id="3076" name="Picture 4" descr="C:\Documents and Settings\Blanka\Local Settings\Temporary Internet Files\Content.IE5\4H896XCH\MC9001933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276872"/>
            <a:ext cx="4671588" cy="4135925"/>
          </a:xfrm>
          <a:prstGeom prst="rect">
            <a:avLst/>
          </a:prstGeom>
          <a:noFill/>
        </p:spPr>
      </p:pic>
      <p:pic>
        <p:nvPicPr>
          <p:cNvPr id="1027" name="Picture 3" descr="C:\Documents and Settings\Blanka\Local Settings\Temporary Internet Files\Content.IE5\AVBCXOIS\MC9000363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924944"/>
            <a:ext cx="1783080" cy="1482242"/>
          </a:xfrm>
          <a:prstGeom prst="rect">
            <a:avLst/>
          </a:prstGeom>
          <a:noFill/>
        </p:spPr>
      </p:pic>
      <p:pic>
        <p:nvPicPr>
          <p:cNvPr id="1028" name="Picture 4" descr="C:\Documents and Settings\Blanka\Local Settings\Temporary Internet Files\Content.IE5\50W6L4A3\MC90005312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2276872"/>
            <a:ext cx="1422976" cy="1309654"/>
          </a:xfrm>
          <a:prstGeom prst="rect">
            <a:avLst/>
          </a:prstGeom>
          <a:noFill/>
        </p:spPr>
      </p:pic>
      <p:pic>
        <p:nvPicPr>
          <p:cNvPr id="1029" name="Picture 5" descr="C:\Documents and Settings\Blanka\Local Settings\Temporary Internet Files\Content.IE5\FV9J3WRO\MC90005313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5157192"/>
            <a:ext cx="1280007" cy="1228263"/>
          </a:xfrm>
          <a:prstGeom prst="rect">
            <a:avLst/>
          </a:prstGeom>
          <a:noFill/>
        </p:spPr>
      </p:pic>
      <p:pic>
        <p:nvPicPr>
          <p:cNvPr id="1033" name="Picture 9" descr="C:\Documents and Settings\Blanka\Local Settings\Temporary Internet Files\Content.IE5\QAH8U5HR\MC9001225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884270"/>
            <a:ext cx="3115455" cy="19737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TVARY LISTŮ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Jednoduché listy:</a:t>
            </a:r>
            <a:endParaRPr lang="cs-CZ" dirty="0"/>
          </a:p>
        </p:txBody>
      </p:sp>
      <p:pic>
        <p:nvPicPr>
          <p:cNvPr id="4098" name="Picture 2" descr="http://upload.wikimedia.org/wikipedia/commons/thumb/b/bf/Nerwacja_li%C5%9Bcia.svg/400px-Nerwacja_li%C5%9Bcia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420888"/>
            <a:ext cx="8031155" cy="2329037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555776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http://cs.wikipedia.org/wiki/%C4%8Cepel_listov%C3%A1</a:t>
            </a:r>
            <a:endParaRPr lang="cs-CZ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TVARY LISTŮ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Listy, které mají čepel složenou z několika listů, nazýváme složené.</a:t>
            </a:r>
            <a:endParaRPr lang="cs-CZ" dirty="0"/>
          </a:p>
        </p:txBody>
      </p:sp>
      <p:pic>
        <p:nvPicPr>
          <p:cNvPr id="17410" name="Picture 2" descr="C:\Documents and Settings\Blanka\Local Settings\Temporary Internet Files\Content.IE5\GNU5C80N\MC9003313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3861048"/>
            <a:ext cx="3240360" cy="2765503"/>
          </a:xfrm>
          <a:prstGeom prst="rect">
            <a:avLst/>
          </a:prstGeom>
          <a:noFill/>
        </p:spPr>
      </p:pic>
      <p:pic>
        <p:nvPicPr>
          <p:cNvPr id="17411" name="Picture 3" descr="C:\Documents and Settings\Blanka\Local Settings\Temporary Internet Files\Content.IE5\VL645TR9\MC9001228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636912"/>
            <a:ext cx="3147671" cy="3140962"/>
          </a:xfrm>
          <a:prstGeom prst="rect">
            <a:avLst/>
          </a:prstGeom>
          <a:noFill/>
        </p:spPr>
      </p:pic>
      <p:pic>
        <p:nvPicPr>
          <p:cNvPr id="2050" name="Picture 2" descr="C:\Documents and Settings\Blanka\Local Settings\Temporary Internet Files\Content.IE5\50W6L4A3\MP90042311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132856"/>
            <a:ext cx="2879009" cy="19185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TVARY LISTŮ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Složené listy: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8434" name="Picture 2" descr="http://upload.wikimedia.org/wikipedia/commons/thumb/c/c4/Li%C5%9Bcie_z%C5%82o%C5%BCone.svg/400px-Li%C5%9Bcie_z%C5%82o%C5%BCone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5" y="2125916"/>
            <a:ext cx="8136904" cy="4434613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41176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http://cs.wikipedia.org/wiki/%C4%8Cepel_listov%C3%A1</a:t>
            </a:r>
            <a:endParaRPr lang="cs-CZ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TVARY LISTŮ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Listy jehličnatých stromů nazýváme jehlice.</a:t>
            </a:r>
            <a:endParaRPr lang="cs-CZ" dirty="0"/>
          </a:p>
        </p:txBody>
      </p:sp>
      <p:pic>
        <p:nvPicPr>
          <p:cNvPr id="10" name="Picture 7" descr="C:\Documents and Settings\Blanka\Local Settings\Temporary Internet Files\Content.IE5\ZYGZYMS1\MP9004069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420888"/>
            <a:ext cx="2729856" cy="4092786"/>
          </a:xfrm>
          <a:prstGeom prst="rect">
            <a:avLst/>
          </a:prstGeom>
          <a:noFill/>
        </p:spPr>
      </p:pic>
      <p:pic>
        <p:nvPicPr>
          <p:cNvPr id="19464" name="Picture 8" descr="C:\Documents and Settings\Blanka\Local Settings\Temporary Internet Files\Content.IE5\QAH8U5HR\MP9003990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852936"/>
            <a:ext cx="5432648" cy="31043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TVARY LISTŮ</a:t>
            </a:r>
            <a:endParaRPr lang="cs-CZ" b="1" u="sng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/>
              <a:t>Poznáš, ze kterých jehličnatých stromů jsou tyto větvičky?</a:t>
            </a:r>
          </a:p>
        </p:txBody>
      </p:sp>
      <p:pic>
        <p:nvPicPr>
          <p:cNvPr id="20488" name="Picture 8" descr="C:\Documents and Settings\Blanka\Local Settings\Temporary Internet Files\Content.IE5\QAH8U5HR\MP9004341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204864"/>
            <a:ext cx="2913707" cy="4365104"/>
          </a:xfrm>
          <a:prstGeom prst="rect">
            <a:avLst/>
          </a:prstGeom>
          <a:noFill/>
        </p:spPr>
      </p:pic>
      <p:pic>
        <p:nvPicPr>
          <p:cNvPr id="20489" name="Picture 9" descr="C:\Documents and Settings\Blanka\Local Settings\Temporary Internet Files\Content.IE5\JC8Z87SB\MP90043087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924944"/>
            <a:ext cx="5003206" cy="33419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TVARY LISTŮ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Poznáš, ze kterých jehličnatých stromů jsou tyto větvičky?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1506" name="Picture 2" descr="http://2.bp.blogspot.com/-rL4UJyfjzKU/TYkDEQb5BDI/AAAAAAAAFZ4/bBleBnUi6CU/s1600/ColoradoBlueSpru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564904"/>
            <a:ext cx="2724068" cy="363401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5657671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?q=smrk&amp;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=1320&amp;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=679&amp;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=hdBMiM34ffR4VM:&amp;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canyoudigit-penny.blogspot.com/2011/03/make-like-tree.html&amp;docid=POFj4e3TiEM7kM&amp;imgurl=http://2.bp.blogspot.com/-rL4UJyfjzKU/TYkDEQb5BDI/AAAAAAAAFZ4/bBleBnUi6CU/s1600/ColoradoBlueSpruce.jpg&amp;w=480&amp;h=640&amp;ei=gK-BT-TxNMTAtAa6n8ylBA&amp;zoom=1&amp;iact=hc&amp;vpx=265&amp;vpy=217&amp;dur=469&amp;hovh=259&amp;hovw=194&amp;tx=98&amp;ty=150&amp;sig=106906974694433943416&amp;page=2&amp;tbnh=163&amp;tbnw=122&amp;start=22&amp;ndsp=28&amp;ved=1t:429,r:8,s:22,i:188</a:t>
            </a:r>
            <a:endParaRPr lang="cs-CZ" sz="800" dirty="0"/>
          </a:p>
        </p:txBody>
      </p:sp>
      <p:sp>
        <p:nvSpPr>
          <p:cNvPr id="21508" name="AutoShape 4" descr="data:image/jpeg;base64,/9j/4AAQSkZJRgABAQAAAQABAAD/2wCEAAkGBhQSERUUExQWFRUVFRkVGRUYFRgWGBcXGBkVFxcYFRYXHSYeGBkkGRcWIC8gJCcpLCwsFh4xNTAqNSYrLCkBCQoKDgwOGg8PGiklHyQsLCksLC0pLCwsLCwsLCwsLCwsLCwsLCwsLCwsLCwsLCwpLCwsLCwsLCwsLCwsLCksLP/AABEIALgBEgMBIgACEQEDEQH/xAAcAAACAgMBAQAAAAAAAAAAAAAEBQMGAAECBwj/xAA9EAACAQMDAgUCAwcCBgEFAAABAhEAAyEEEjEFQQYTIlFhMnFCgZEHFCNSobHB0fAkM2Jy4fEVFlOCkqL/xAAZAQADAQEBAAAAAAAAAAAAAAABAgMABAX/xAAsEQACAgICAQMDAwQDAAAAAAAAAQIRAyESMUEiUWETMnEEI7GBkdHwM0Ji/9oADAMBAAIRAxEAPwDWquyxIAhcKSBt3Ac8dhnueKH0RVlYBt0EgcCAIbGIaJndnBX3qZlV7qja0AEiCTAn1Mx7MSSZ+fjHdzSbAxB9LD8U+rbPfv8AevHtUM3WjYK3SUWSGALGDiMZgzEAyR7jmBRSGwhCtbJUbYyWMbgCvqIxBPz6fmuOm660NNbbClpLcxuXdhVkgExA94AqPXW7t5nEMxL+sgDaAYI2kkbTBGDzn3ofA8b+72K74kVblxG2mPNYbiFJYAmDuUkt7+2TExAaWNKSF4B2rzjy4JLEjtHGM8c5FMemdFth/WyM4XFsQV7kE/Hf8/iKJ1vUCouK0QqgqoAVQViMgxI9oinlOkkjR9V0a1DgpcMgWxuYK4guZ3RHYwV/vis8O6jzLjIAFVCJbZKknO3bABz+kiPlHe6xcB3EFgNvoYCBBJAI7boK59/cinvQtVacDUI3r1BYsvKhpHo3YyoMfOT7VOaaj/Bml3Y66rr0sqnlpaLH05yZMmVRQWJgTA7kCqn1bX+chVCT8svlZIjccEDMekzxnJpd4j0N174ZU9G4Sxhie07fcRyPtWdbsssDJUZAW3vH68pyv0iIMHNWx00kybX/AGK6dY1pkNxySH2lSSccEqSIiB7HtTRNSW1gVEaItzxLSAyzGSdpHA7ZgVbOloEVReVGuSGBKhthgZyPr7QOP7a1WnB1A1K5YBgiiNjnEFngkjAEKD2mhLOm2q8UPDtX1Ykv3Amotp6p3EGU9JDSJ3CZ5jn5qt9R6gV16uUIJ2wCZBER84+McdqsHUL6jXoEuFl2pcwceYTLTAiecmT9+wfVEjV24OURl9JmBOJJgcE/SKaD6/A8lxtfI1ua46R7dy6J3rO5Y5JYgA/picwcVYtd1Ldv2kenYx2uREyCpMxJ7YHNV7UIYBXBTaMgEgBQPvMjtHb2pl0vVDyLpdfSxJHqYPKFDkA4QMTxk59qjOpU2PFbK51EsmoVjbAV12sBL+oAuNwwFyADHzzxQvUdMSWzBAY/lCzE/hnHI5/Kmdy+HTaZD4gA5wY/DBwSCPua5GkJQC4+1gG3tMBsqYgEcREcZ+9UjKkLJ3or9q7cstbLSI2EewhmggYE84GP1p9pvEF60XId9q3CDDj8RYFo2tM47wIGfeTqXS1/hfTlVP5TPAEgwwOP/FL/ABPohZ85QSCrmCHU7skj0M25Y4kLif1blGdX2ZNx6LLqPEr3FUPatE++0Bm9siOYPA+1E6LWWLjbd7I7HCmHTdmBPwT37/bCPwpa89IyzbDuPpAURhsGI4ncJz3iaHs6fkqsQy5IPcNAAYwZIEAR/epSi1YLLbb8PW7EuttLit6SUCbIAYAyM5lpxkmkPiLwTptRbL2UFp/whCQLjHcfUXkSe0EmOYGaS3urXNI4dWe3uO19jHDbZUgCFKyZ2HmD81a+h+ILV9ZuHa+XW4Cm0CAf4iKdwmMx7HPuKnB8k9COn0eQavp7WmKspVhyDQor3PV9Ps3k2XbS3ywMXFXYff0NsALf0A5g1Rusfsv1CbmsgXE7DcPMj5Awfv8A0FduP9QpLZPrso1RuKKu6YqxVgQRggiCD8ioXSuhMJCFqTbArtbdbZJomB2rAKlGnNdeRWsxH5VdeRiphbrTVrFsG8ut1LurKwbPZdNqkW/5RDE7WnsoUSSSdpMY4H+lIupa29fuFJTZtwQCAq4LDBJEZke6/ak3TuqPbcGd3msV3yW9LNA27oYyViTDADtNei9F6XZBm6xCkbQZMk8nMntH+xXlS/bdhquyjkldqo0LvAYQRtYTJPeYgDtk+1PRr3Fp3RdwVuRDY7boK43EDGBPOILjXWtCrMUtWZ3D1bS5YmRI3A8MB+dG6nWQjhkAQoyuQoUqCIz6eOfbge4lZZE6odbe1/BQemXNTqdzmUSG3bV7mQIX6uDFXnp11bSBjBfBBaZIEZIIktGM8gT913/yCgC3bbaEUDassxnhsxyWjJmSAeaXa/WbSc7iODM7j642wP8Ap+R80zbn0LTWn0WC5rLu8KSdwiU3iEYN6QzHiSBzH9aVDr7JtXybZht0wJB+3c45/Ka48Qs727IIIu+WoeHJXeRBgA4OeefyqqXvNVtu8kOYJy3bM/PE/wCtGCUgOKi9D+91dGeGBXGPVHtxPBx8d+9HWdQtyA217VttwcAwqgcwDBbOAQYgfeq1b6GvNy5zic4kLmSVjn3q16HpRs2U9QB+mN5YO0AKUY4YSFwfeknxj9pSCvsqXiPrlxmZLcqmZfhzMHgn0krHyQO3FQdK8XXbVkrzwDJO1hLTK9zG0T/0/NWrxN4fsBSAHuai/bYBJChWBkQAAN3eWxg4zI8x1Fm9ZIDoykiRuUrP2PcV14ljnGqFbaZaNB1tDfEggMFmFGGhdxBme3vU2uWdau0qVaQsz/MZkCQM9571W+mIXYD3YCfvA/2ACaLuO9m4rhZ9cq3I3KQcN78e/wCVM8aT17G5F1W0j3ALgfaha47KQVVQeNsAqzMQo/7uMYhv33u+cAwgWmubeBt3WhtX7ACPgD5oLWdY8q2LTel32tcx6iygmIPAEkDGSoJpx0+XW8xgMdP9Mdy6AgjgGew9q5ZRceyqYL1C2yolwHaHRDwcsh2MsjJnYDA7muv3him6J3MybRBaSFmAs8DjsMieCeeoEtatIObe7AUmV9PA7CPb2PvRej3AhdwCthDkLvMDd6REz8cAUHJUI9sJ11m3LbvpVU3BYJAVFAVZgk+k4PAyeKrvi5wly4FUlLq27kk4AcK4Ebh2LY2zxmjOpa0F2tZPM7SIYfiYk49WIHYDNEayylxbIb1B7O0gRu9DOoywP4dse35UIPj2FsD8P6HbZtmR6hxxukSdwAHAAGZ4phf9HmgxPoYJliQu+DiSTDE9uD7VMbGxFXMLbI5ABMBBwPdvnI+aHvurEbVQQUHYDG8SSuJg84/03K3Yq6/uUTr+qDqxUhvWMg/ccNnPxjkHsatPh/phS2BsiVjkGWcqBM943YEVX+rdHC6xbaqFm4rAqzHBg8mJ95EVeryhbapc9O9uG9LAAEA8mQWI/SO81fM6ikhY+5BpOuGxqPJhntFRNo71hs+tGgFG47Ec+2LI/TltOdjyisd24oCMZDCYJ/6mHY1UdV0JgxaVK8jgRkj6Zx+UzumTNMeq9Xu2b73LRMeZ687lgiMjuMnHccDvXO9tKIU047I/G/hltUguWwhdBghgC68bSIAERjMc1511Xw7dsQbiQG4IIInmJHevYeja9L1vzEDujYa3bCll7SjMVlZn8MjvFL+vWQ6eU4822whVwXQzEqQBBB+fvIquPM1pi00eMsKxKb9R8PXbW47dyKxXeMjEZ4mMxMRM0oau+Mk+gMnEVyTUQmtE0aFJxXDWprSNXResY1+71lc+bWVtmGTq4ZDwQAwHYASVMk+8/wBauvRvFxvBrIUogBgyAdwBjcAIzkQNvb5qvHQAqoXMlUkmORMn82H6mu+hdIItA/zyx5PpBPA4meP+6uHJxlHZ0rUkwnSay4mutsCDAUQw9C7VhTsBAAVjIBxNW3XWbl2ZJ/imCGxumST3EYBk1x03pipcLs+7asnImTMgYkHmff8AUUVqOobkRFDLLEu0ASixtRe8T6iYFc05KTTRtxbTK3qrI0VwygJ2QGmN0EbRgyOJkHjBAxPHhW3c1Or864D5aEkksI3ekqPUZP8AMexgYp+/ThfhCplvTGQIg5cTiFyBn9TR1jQm1ZW3bBCrgLBUcnLSSDJ74ktVfqLjXklJ70S620AwJO8MhuLtAO4fSxgZMDnmPzpZqdAlxVCKqFTIMESZHb8sCO5z7x3DsuINx3ZUQT3O4gKDLcA4GOZgijfJVPWQGZ8AEyeDMAzwfYe0VH7aYzqtAuq0wIAGy2QMldxOBBDvJYkx+GIgxORTrUaS2loSUOPVwCDkbZIDBd0esgt9u6XTXbl+5bSCAGXAXlVMncAIACKZ7ncPgBzqPL2zuL3BKgOIUndymOSZEffFNa6GsgsdVtLaNpre/YxCNO3aNv8ANjHBIwDM8xUOtvDUALeQOrKSAYgSFBKzw2TnESYIiaXXmW6WRiCbb/R+EgTtaGZYJcz7YEjApgNSiLsVV3hNolixIIJORO1hgf1xFK187E7ZV+t+Emsut6wJRjO1Zbyz7LGWXtgSIyc0N0i3C7+WLbp7iIgA9hI/rVn0HUWJAJEsIiJDLGScQBu5+/fsP1Lpu7c1ogHB27lggQIXZIJP4QFHM7mq8Mkn6Z/3Fl7lR8YWHuuzhckB2EAnLNlSPnt896uXh4A2LpKn/lov1B4llJ44yPaMGkOmdmvXHyr7Nu2DgKvqY49IAmZjnim3SusXGtXFRtqI1oIPad28lp5MZ5ndGBApsrdcfYpDewfWXvKI3HBSc5PqZ1mPnaewmmtizstpAYkDfxOQDB9PcEg+8Uo67rLbBJPqUKAJPpQnIiIP4efafemB6irztEFdoxxJI7Ajjn3zUXH0g1ehDr9WF1alRLMpBJRi24nj05YxxAPPxNWTT6Y3LVkgOCt24pPBgm2Ru9ueJETVa1nT3vazdIVU27nkZMRtEjJORmfk1cl0ht6QqpJJfcSWmMRB2zMQOZE/ajlpVRog3U7uGUFQWaDuZzCp+LeDIG6cz2oDTWyVZoyWQH8RP1ZBMzxnnijdaWe5vK7d7KqLAkgL9QAEzI5+ftA3VL6ooG3DGD6mkYOSQ3cscfr8pHapDSSi/wCgp19kvqTckSm0SrEtwQJwrKw9uRTfrd0qFIPqUKIAIMTuLDGWmZ+575ofo2nYtlHU+YMyWVOJwF5gfVPejuuMqIz8AtkEAx8hc/Psc1WUvUkR6Rml0d7VMqMfLUGG9EkBTzgY9smMz9ieq9AsBWTzz6u/pJxwcEE57GR8UvPV1ACI5JEPuCsA0kkNgCQIyJE55iKL6RpG1M3HCldxMR3xyO39ffFSVrfQZppA/QOk/uywr+ZtllbaQRuiRBmAZHfv857SLi3AFEBgDt3jYeeTKgEgmY96ZdXuLp1LllUgMQm4Bm2jECc/+uKSeFtQS1/UXBvQrDJuYzuloC5mIke0iirlcw405aLhZe15OQ+3bDM0KD/NKsvqEdzMgHk1T+ofs10t9w9i81sbpe21v6V77fY9hIinvW0u6ewt23K2nO1RI3KW+gkkGQYAwDVA0/VH3ulw+WWchid0q0ie8iTzz7x3p8cZpco6EaqVMc3v2a6bZjUPbYk/WAR/jgUj1v7Mb6rvt3bbrAP4lJnGFgk/+vtTq/4vNgi3cyxQHcjkw0xJ2kCCMkDMjtOGKeNNOQWa6BKyJlirBsyCJaQQY7bTTqedK+xUeT63RXLLbbilT2kET9q5tCaeeKOrJqnRlTawWGMDn4jBX5gfb3WWdEea7VJ8fV2MZ+61lSxWVrAHX1KDBmYP6nEg9vT/AGq5dEtzb35gQoWQDtj2Hf6YHxk0h6j03abcgEKq4HcsoJE8GD25zV36NoALSHbuLgkJEgZIU+8QAc++a4c0vSiz9iVtOEsvuJOwKSAxJYuQokHiCTxNLOoN63C7lwSQBwMbACDkn0qBj4qwm+vkXVeS+8FcN6jJZmAMRkDP+tKelhLlw4fzFO8iWKzLBFkZULJOcS1csX5Hko+Ajp+m2iCPWVh4IMEnIBBHqJ7/APUewETXrgVDJLFRjJgdjA7x3mO/E0bo7iNbLKJAP18STyZ5x7Ul6u5CXIE+Wu5mxAONpGDx+U5z3BSt7JK7pFa1fUmfV2kV9ysZIEnG3KOGI2/injgN7GrD1gNGAVUkWgSxgHJIUqNo4AwQYLQarnh/SE3VaQQgMn6gSZxP0gz8dhzzVm1p3FdrwuCROFO0YnbtkEZODmatPtIfW2c9KKot1wpMDaG7bjG4yqjPaBzkxFdJeKs85iRM4lO0bREu08+3zXdjUgiCQo37iIICope5kRHtx8ye1D2rsjhhJCxCzk8j14wpHI4nM1Ktg6JOkWYswZyS0tK45AOZUKsDOMQCe/Vr1OrLwpVtpMnseSSSYI/yKZ39MXJRCoSFUEZkbexj/t9x96BuWgm4bC8bvQFaGJgIGjlcexmInOA/usRdgXUOnhbrYJDZESo2EbjDCO5jB/8AJnSdNuRVJEjAJjBjcRP8p/QTI4om7rbxS05jLPbdJAW2yyV2RhFhlnmYHvhYNabTMbtuYkgRuDer6NwkyFk5OYEfNFclSKSiluxb1foF1XuXEn1MfSFIkYwm3k4HqwOMnNL+n3y9u4BIm4gIEgyFuTJ7ZHAGKuvTOs+Ywg8QMjiSQs5kE/Ocg9xS3xd002k89FW2xYsxnahCggboncxHEZpoZN8ZLYm1vwVXrvSytv6vVNuZxz7HuR+eDVkt6NbenBByzokAoIMMxJLFQQZP6D3qrv4gS7tUgksySOFheQVIIJ+eRn3q1O4uW8ggz3H8oDQDI2n1SI9j702TkkkxlVsG01lwoEMX3c8y7YJwYwIE9sHEYctbJ/h7t+wAyF+ieCdpjEnEA+mq4Lpa7bUAhi8+mFJG4qYYj0MAvJgY+9Wi51O1pka5c+mDidzMRKos95O7OcTUZ/yUxxt0xC2v36m2EuKqzvN1Wx5YyVmfSZ3CMHPea76zaGquWja9AuW5YEgMoBU/RP1GQcfHNJOh/wAd2fb67mFVQMdjCgZx7CmfVNULDvcQ5QgQCMCREjsCMTz7cTTyjU6QIyqJZrBFt7Ns/wCuMfUwiTQWo6etwMhZO+dp3bROQQY7jJH+ag6Neu30tu4HohTERyGz2H1R+VSeJwU063LavyBuW45B3ekAhlhVgYIIjkTwZqLur2S/8/Jz4R6GlsXTecm4VNtNhnajA7iZnmZ/M0+6SDp9PsvEM/qyggE+/wA571X+ircPrVzIyNwkxxzggGDzOT8VH1H94cMu6PcgszR/1AACTxAHtEQaM9ujs/UYeMI+4P4o6vvAtegbhIYEkkc+osJmY/TgVXNFfY3ksx6dw95EGT9Jzx/6rWrbyGVgQxJJ+uTiQd3zn+vaovDNw/vSuxiCWPAkg4ERnMYj9Oa6lHjBnNhSckke59Uspd0ptv6gVgDuSRA7gg8R81411HoXnXPKZvLuJKhm/EAMK0kGQcD0g/Fes3l/hgN9IXPqRyxbgMLwMgnbBJ5NeV+KFNrVQxkqSOXxwVQI+UAHC55wSCtbDJtUjo/U41xspWvtXLd1kugh1MNJk/r3odyauPXtCNRbGoH1oAriSZXs2eI9iTz8VXWsAiuuLtHAmAI9M7Wp9NDHSipLCZrSSYXRhNaqbbW6FC2eit0UtdAUhhMgAyTBKgEDjAGf7U+vX/JAEqWjtBgEYVds8AZmPiYM121qi91gpKruZV2gAkKTux25+fp+Kn1Or/4lt0bWjYJABwCZzyJHf8R/Py5Jt7L9bOer9WNovtmdkgkhpbmBESk7RP3qnP1C+WF4MRcBkmMgdwMEfqKsnU9NuYzJyRAxAUrJcn79v5TNAdT1FkT5Y2rtICNmOFJBBzNyccwCYxVcdLVDO3HwWboOrNvTblVSzR62kkNIkbwIAHtJyDQt7U3LW5FeWdX3kmePVgmTukRyfq4yKP8ACbqdMsr6QpYTEEKcFvVE4T9RPuYNPsuXXJUkbTuG5SBmRgYPGOfzBqDfqYE+GwLo+iVGJKZuFmHEIGJ2AKy4PGcQJ74rt+rDzTaVWYhwVwW5b6gRG5cEkQIjPFNlTBYFRk7dzhQWJiBzkCewPqHFA6a6LV+65xuC2wSNxLnB28n8XHyBycupcrYLft8k76mGKIoAZZYkswBkSE3NuVTwexB7c0QNCot3GS0h9WxFg+mNw3TMscwOBiR2rg2994qqgjYwE9zAUffnue3MxTWx0xgioWL7QFkgjAEAbRIgCMTUnJ0FSqPWyDRhxpQXG1ifrOCAO239I7nA+4hUBAyqfUuCFJXaTJn5OJn4+RQ3iLXNaZLKvLXHWQVJAliJyeY9/Y0XqAMmR6cmQAN3Chlj+aT9p9q1Ptit8tGad9ljyURAAQ26ZkzgNt+QVzPGeZpTqr5SSs29x2kAC2Z/EpKrJ9QORAmJHt1025DsikqlwS5I4a2i7VYTmd0QT2HHd/rehL+7jUuQ4AlgUKgwInbkT2P98U6TcvcaW1oQf/HvcPnWkYsrEklSFIgmAcFjBnEmTzQ3inpGpuWB6HYCTGSwHJ3KhIPB7Cds/dxp/wBoFqMSNsjZtCfYLk/PwIjuKW3/AB7vJXaVBB2knv2DrEEGI9p74y0Pqp3x6Jaqjzff5bAkRDZkHEYyPzFWnTeJRbs7CoeWnEHaw7FSRgwOP5aB6myXUL7YfO7CjBnsgXIP96Ui2pyPYcfYd/vNejKCmqZoT421+C+dL1K3WW5+MW9u3IHmXGO6MmRkRQ/jDXkjyQqwCu3+ddrES0HvPGO+M0n6DqDZbeW2gEMpiZiYHzmum1P7zcHbajO0GSwtyZEiRyMSfvXI8PGV+EdEZPJJ+7/wPfCQQ2zaG8OXQlwdoI3GUkniJkAUg8Z65D5e0DzMyczAxG7/AB/s2voF9/IVNoRU3XDDbi7cljPHYRwPeqB4lssLpYCAXYjOPc/+v70uJXldhm7jFLwWjwf15NPZdrjEIBuEbucblgYJ9j8nOK48W+LbD3FtWlBQsjC5vZYQw2QRABnmTEHAxVO6l1tGthLYOVAYkRBEGR/UHtShSZB9v8V0QwW+TJy1I9v8L6YsGKj3UNuaPg7Wn2BxgiTmZI/X9YLKOGuW1MByrLBfI4eGBPxtIzmOak8L9OdhvFwncggS2QRBbJBgsfS5APpOBVT8c9Kuq7EtuU+qBImBt3EHloEGC3ztrkhBSybZ3Z8cpKypazqvmXGbaACTA5j2z3irb0y0i6yxsKkFwwO6BuZQygqRuADSPYxyOaoKnNWHwprSNXYlo9W0EliE3SJhZJieOPevQywuOvZnDidSX5R73fvG2pLbTMgcDcYJ2nfiSBzIA/v5N48sgNuAIIYekgrCmQBtMxA9mK+0SQPXwZtTnKYBcAhYPqkgie9eT/tAsQkkCZn8KkzEXAqnbtIMblEEjMHnkwaZ35dwkVzS9e2WnXncpETzOCDSLzTXatU6WRXfSWzyFoDa41dW7xFFlRUdzbWsNnP7zWVz5VZRBo9C0f4JBgMD7/XBI+B3nHc/ci9oZvW22SJYiMjKxJBHEifcfYyM6hZaJ2DJRVMKfwgcGIOP1inWmu+buYgGJGBxk8bcH9e1eTyrZeadsD6lqUNowMqXZjxu3A49+cjjFUeynq9MMWMeokSWP25Jx/8AkPtV4v69ARZ3EtdbaZEACYk5wIJJIAwD+STp2hV9QTaWIZygBjudhEmQBA9pjvmmg+KdjN8tlj6f06F34UEAKDIUhWBDE5xIxP8AmoNyhWC7Va4RtH4mLGN0zIWeGgH2xMTam6VRLUkKMfBgQMd17R3IoOxabLzLEkAlty5UrJXidx5I9sxUkvIlbpk3TJZ4Ylba7iz5wPSAAzTOQhwD3+9Lesadb1y95TnZaRn3kH1MI3EbskRwfbHeaY+H7Ls1xHt/xQWVlO6UAMwWAPIO7cOZHxXOt0bBVIO0HcRyJG6TzjjMTwBjkU1tPRWMkrTQ46PBtMTEASXP1NtiCs+le3B9q3ruu2rQOwMSqM4+SVxJPI74/pyAdI0ae4JO3y2O7EYKggjaFz9jzmlep0Qa27FlQIiqJZFHqk/UNoOAe/8ApSKKvZO7YH0i42puqWwFZSWLHmPpBz3nJHYVdOvaR9tu2oZpKlz9JBYGMACY7gkc9qTeGNInmW8Ic7pBn8JLZJ2j3wcx3q2ftAa5a0z3rR/5aq3OCAwJB77WXBgz9hNXa5deNIyaasrdwraBkRA2kyDIX6YEZbKg88xMzVq6nolOgAIB2qZEloJ+riZOeCCPevI9Jr/PKQWARAGBkRcZ2BiPrH08n8IxivdeoW9tgHugHAAxEEA9sex7U2KPCTbH1HR83NeFvVFTgKSp4PpBifY4z81cLXR0e0dqie4HAMnaTwoJz7fSeTgUXqo/4q77+Yw/qRVv8I9UViLRaNy+XJJEbQSG4PDbZJEZMDmejOnx5LwRcUMrtmbO9AA30XDGAwGWA2mSRMQpEhvSwgV53obey69tjABBzHcgAxzMHj4OKvXVfFFvTBrTobgcNK+ZuDsCmXYOWXl8+kgoIGZrzDVvNw3BOWP1HcYnEtHqPzTfp4yp30DV2WTU43j6gojsO/OOPb86D0w8w4wB7+57ffihx1I+WVkktM47c4Pz/iiegqSCQMAyzE4ABkDjkmeKs1SZSK2qY/0HiO7bgKcH6hEgxEk4nge9LPEdyRu92b3yfmcgwRUWs1RtbihhpZYyVIOCROJg80ouax3ADEmKksSUuSGTXGgNrdYtypXWh2WuhE7s9l/ZV4hVrBsttBQgDtPG0TksZ3E8AQPyl8b27bIXtxDSSUbYSQPqLAlTIPDBW+815P0Tq1zT3BcQwR/USCQfgxB9xIpv4h8b3tQoGV9IU5Jkc5JzzJrilglztdHfDPHhvsrrLU3S9WFvWyRIDgkZMiciBnPFDFqgW5Brtq1R56e7PqjTvus7hDNHeRLjkZH0jjivLf2kKAnEbjIxtwx5xKMJDCVI+QSJqwfs88bpc0qoxHmJssrbkAtj8IJkyeSTAzwOaT4+6orXGtwA4csxGBPcACBk5mBOJAMz5+JVPielN/tt+CqbK7/eMVAt2tOJrvo8uibzZoW6TNYDFTDIrDUcC7WVvZWqwvE9Y1Go8x1gYiACSYE7Wmc7p9+czReluFAULAg8yCw/tgbiKEtW2gcelj8yTt9+AZOefauusary1VLeWLbRAJY95AiT3x7kV4z74lm7diZG3m5cYnco2qJH1t6YBHYgOfzmKf8ASdEtlVKSWYSzkAZIA2rEjMcz7/FLun6IKAjH1/8AOYbgDuP0gARkLDY/+4Qfl64C25YQYnJjjjPxAwfmPemk/Brr+hXep3XJO1tpTuAxG5mnjdnaPSJ9qP1KbLYTPIWZMTIyd4JEmMnGZgwYAQB3si4yoGdSxXMLuyeSBC+/6UwJW/vW26hwl24FIDnavAbcM7hJkZ5zTNVSCryO7N+FzuL3XLlmuNPqAwIUKQhO0ABR2JgY99+M1fyFe2/lkgjaHORuYyC2SZg4zyag8EkG3s3SUmUMAg/9pnvAnHHaiPFYItokOP4YzE2mkCVJ4DA+qTH04NCv3KEt7bE+h8ZwBaezs3WltzMqx3MwfMtGV7929q6671dRbCLu/wCYCwDsDlTEsvCgT39+Oynq9naqMoEMCuMx8+rA9StEe2RSTRuWaRnaRLMJXJ4+R/rXR9KL9YXt9nrngfTN5tiZ9NvdkzkwAQOB9XxzVi/aUn/AXiP5CP8AI/8A6AqseG9d5BtJtUM7ojQgiJGJ94gk4/zVu/aAs6G7/wBjdpnEn+0/lU4efyKtI8P8OXPv6nUg5MEkjMfE8nvxivoTqzBbLE52gzEDHDR+UmPivnXo+uHnaZQBuN5Qx2z9TpxBzjt/4NfQ/X/+S2OAT2yI9Q/NZ/SryW2M6XR8x6lf47z/ADt89zXdm+yEsp2mOR8EEf1A/Sg9ZqPW3/cf7mpbLSIGORJOM+5PFdle5HbBdXr3vXN1xy7RG4n2qG6npn5roIJzRYtgrA/2famWtILXkFRMA4457006Rr3VTYEbHuK5PBkfPcQOKCtmBBonSDawb2NLJWZTa6Dev6bhp9gR9xIP96UHT026pq0e2Av1YB/InPscY7UrRjxSq6NBgrTUTCmF2zQb2jWRWkzm0a7uCt27NbuLFOHRH5c1Dc0hqbzIrbajFYWqOLClcgkH4rTMa5FypbWeaNC2cqSalUkVOtuu1QUBb2Dua5Spr1r2rdi171inJI5rKN8oVla0Dmj1MNasgFyCNxZSM8+kH3Xvx8Uh1Wtt6jUeYtrdZtfUDwdpABLe7Hao+D+dNtbY3qFLCAJAgCAOPuD7Z4NR6HTC2gshYFxkZuSdvAB+AGmMfV+deNj9/I11sN6au6HuBWJmQSSwWSV3dxyB7kAe1S61luImxhcL2zvjIBkp6vsff2+K31G6Cu1OSNykBWG2DsEiQRE+/wBQ9qS+HH9d+3A2yHEMScgAnMkjn1TmeBxS7acg8nx2a1wW3ucAME4kbVY8xtP4Yx75ozw509DDFhca5bG55hEYqSEX5AIDH+nNA9f0+y3tA3FhvUlgRBkElcRgH9KN6JpSLaKzCAwmG4k7uAM+0T708twuxsTca15QV4c6YguG4WO+9bV3G7coJ5EntMkSTQ3j8+sIC6KIA7qYEgESMkjg+36z6FTbNtgAxCengCNpMnM5IGccGZpd4quPdvKWUbo2jaeZUEQckZmT3jtk0sPvtgfqt/ID1rUWzpQN3q3QAMGNq5M98Pkj24mCm6BY9SopGSOYjvnP+tb01tntM1yTBUEkGck/6RTDpmkXaXPEYMV1/bFkX3oe6/qGy7p2VsrcUtxwdhMRgwsf0/P0fx1H7hen+Q/7H++Ca8NfUFny0kH+2Oa9b8VdXV+lLcBkXEVeckkeoY7yD+hpeLikv97Ctpnj/RtEwuWW2j03EM/Zge9fQHibUbdNcPEKTPyMj7jt+deBXtU6BYwAcD7fFeuftG60F6eSpE3VUAz/ADiZ+RE/pVM12l7gjVM+ftT01skfeh007Af4qfUG4ZC5+RXOguZ9Uiu6mJsGBNTJuFMT05AeZnNbuacR6ZNZhsBVZE1PYNdWF9JOAJqTTaWeDSM3XZq9bgUPauim97RkrjNLP3EiZEUt2jRSI7l2TFbNnE1ydORUgng0R2CXLkVpTuol9N7iuLSQacVMxdHUbaE0cproOKGzKYtOmiuF5pncANBvYzRTGckzFepkM0Oq0XZSm8E2zNtY3xU10CKhtMKUFmtxrKJ8sVlbQOR6ZYQHaCSW8sMocxuAKqJBJgQQdvB+IpR1A3DauAKx3bsjuGzDAd8kSPfPOHRvq1xnB3NsA3YC+jaIHvxn86WW/ELnUNbBUoMEKI5AnmvLx+l2ztk4t6ItDfu+VJy0IBuxGSSOPb/HAAjvwhpmJvXSPWwCAwAvoBnJOT+cf4cPo2ZQCSy4aeDjtPETE0V+6pbQFRHJErAmJOAYn2mllNU17k9dJg7aAO6u30gYBI9RIPJPA5xzR2iuoGJQKpDEElRAJgnAJIInvHHI4ofRX2bgZlQAYwTk/doPv9hSuyxa/czwyrAG3aJyvMxMZ4+ahTYXoZ2NdvdtuQARu+cgzPA5+8ik3XzsuAcAbCIgAEB93E5kzVl0Wi2s4AMeY6zmBmO/c471WfEjAmMcjiCDHypIP1fHyKpjpyBb48fkrR6n/DuwBtY7YnM7hk/GDz+VN9AJsAKVnkrk9qrPkbbsHgmK70Wp8q9KkwDx8d69HgpJe3Yvmg9tGBB/mMz2HxUfUesXhYFoOTaR9wU8BjyR3/xmu+pg27qwZtXBuU9iG4j86V6hgxHbGR708cTtUTk3EIHUVCy2WrvrXiG7qUtLcb02k2KPgdz8xA/IUmvlR/v+1A6nWEiBVeG7Yt30SnVQYDVu7aeNynd8UsTBk010Gv2yMUzcktBolsahz6mABHaumuFiBwDzTG1b3pMZ5mhVsCYOKClfQr0zjaoG0x8H/wA10NKBGxorZ0hz3HY0NdsuuRkf2oxrpgGvTte4MNGK66vcUrPftFKrZ3DJ5GKIF6MNxTOgLTF62iCDOKLKzwanNmVkZFD2rW0GPvU+yjZ2t48e1R3NSoPqAFQWupCZJzwRRq6RLqZmCea0qQCe308MAQea6t9InG7NBX9JctEENK9q70HUtrncTBrb8Cfgk1HTHTtI9xQF01ZLPWFY4pb1DXIWjaK1vyZNiVmorp92TmiLmhQgMMTWf/EkZUzWe1Q9pHPUhjFL7KmaYMD3qFloxjSBdm4NZWvMNZSbDR6hpOnG1b2GfoAY4kTHAPfE/lVP0dg/vIZZJuR/+3E444q0+J+u27dgbB5guQCQVG2VlZUYyJMY7VUrlxiqMg9SsCDmCPY+9ebjjJpt+Tpi9HqYthLWSFIBAbMFgPqEyOfb5qufvbunfbB5/DLdpM/+DUdrrzXbW1h6jlpwB6QAUg474igbGvCEIG+poJwds+24gDHzQx4nT9xXHVjzw55k3HyFn0Tx6eTxwIH6ZovS6AhrggE7t0mBuGYz+WO/+Z7L27lsBMyk7YaY4BxxJDGT8UQihXd96jaRP4ogcEDg/B4ioT3sMfVoNWysuTBG9nYdwMzOJ9v196oXW9f5N0qwE3BAE7lABMQSAf17zQev8esL93uDAXaIy0zmO3zPfmhNUDeYuxJ9ieatDC4v1FMfdiy/cm4Jmeaw6HzGOzHPOOa5vAq3E4pj0u2biPbXFzaWUHvHImvRx6RJ7l8hT3EXRhZ33NNcB4/A2SPtNIerkC4SB6T6h9jmmPhLVr+8NYvqf4im2W7Z4DexB4NQ9X6Uy27lhli7ZJZf+u33j3jminxdDSi5RTKv1EkZ7H+lDWqlva2ViK1thZ+KujnOrTiYjFc3bO0z2/tQZuxRuk1O4bWpmDof9L1h8phyAOazS2/OSOfY/NJ0BAKg4NZ03Xmw8GY/3mpcGraB2NNG7A7G7f1qddUgYofeP196V9Y6yH2snpbvQbXiwLE5p4q9sHEM1umNtiyGRUOk1m8554NSaVyyRQlyyQ0imaGXsxpcsvbErkHtXfTr25SSOcVml1bbCO4GKj6iHKB1w3DAUOzVYq1Wj9Rjiac9G1YZPLaBGKG09toEiSea5v6UH4NLJWC/BHcvOLhQmQDiuvL5muLFrOeRXdq7mgEk0kk4GK41bkNxINGaa+QCQMd6mdFdfvWsHTFZ1fp2qad9B1Ugq/NV27oSjffipLLmYEzWpMLWiw6i2A2AG9xUd7RqyysyO1CaDXFW9X6071dyF3rA96SmmTeiv+X8VlOF16ETisrbDyYi1wJl1krMn2E8VNoOqkwkxmhWdgptjvU+j6G4KvIkEHbQlVUzoS9i5Xb6KgHcik1m6HJEHMn9PgV29xyQYBKAk/M0R0jRb7hgxKNj/Fc69KKSdlp8JWWZnJYkKo2iCxmORJ2iOJgnOKedf1V21pbtwj6Gx9IlDKnIzy3eqodc2lZSNw3E7lBImB9Jjsf99qWdc8cvqQ9nZCvzk49/yrn+m8k1XQINw9SK6luJJgkn9Kku9aeQvxE+9Cl0QQszwa702jhlZiAfb7+9emsafYikMVnZJETXOh1W24bnZEYkDt7f1ip9VfDSoE7fb/FL/TsuQWUEQdw/3ipxj7oKtO0T2dS11BqFOwq290VfrKker5HxTnxKW1VtvJLtdsjzk9MHybgyJ7wZqo3dU+nWwVMQNwYZ/Ef6R2q+eFdba1/8RQbV6wNtwDKXbLyCdvIjn4gUuR0+TOnG79LPKwhmDM+xx+tMddBtiPirH1Twnd8tnMOUchWUglrfYkDOPeq51VtgVYifcRVoSUlo5ckXFirbOK6sIQ2a71NvaQexFFXVBQMBkCqISyWzcA5ou/ZDgEduaRG/M066S8r/AEpuybVbB7/TNygjHvQty2UX4ozqV5lC7Tjg1u/BtGtRk2RdP6gT6I5pta00ngY70k6b9Qpy4ZBJ+k96EpUFregi9psYwRxW00zkZGO4FCdO1UXDukk8D/Sm66l7RhgVJzBHapvn2hejS2hatyolj3PakZ0z7iZBn5qwm6SSSc9qWajpou5Q7WntR+p4kgpoX31ZJxmK10+zuWjr5YLsuicRPehtIgtyJ3A0WlRr0TWmNs8SKK0l9W9Kj71mmO41mp0hssHGR7VIHZ1rtEJj8xS9bIV896a67Wi4ilRlaDvQxA780LNHo0dMDmoL6NxJimWnIGDQWuvgGKybMuwIaT5rK63GsprZSjdmS2PsRTjS9NZWBZiCfpE1lZUM8uNUWx7YTqbvK5JjngUX4KtXLuoCbtg2ktAnH295itVlc8pVjk/gZvYf49/hX1Xe0RuCkAgHgweYwMfeq453gkbd3vxj3rKyuj9P/wAUWBOwLUWRb9R+o/7wKGtXGYx8zWVldK0Sb2c9R81Lu5FYjjjFONCVvKVuKQSI4jPzW6yl5WynGkKvEHRyHVOAihfjHem3gjSPZF1lJlhGPbuKysrnyv8AbZk/3KO79x9u4MYysAkEGq5/9Q3QCrS5GBuUN3+RW6yrYdIWb2OT1Mi0ji2m4ETKAj5+1Lrjtc+rJOPb+grKyrRdk5NgKdCJPpMH2NNLfRblpQfqnmATWVlTc3aQl2dWOl+cDuBEn2NKOp9Ou2SbZBI7YORWqyh9R8qDEm6RZ9JMfFFXNT6GBMx2rKyqPZvJD0fTPefzZ2qn4vmrz1/orPof3ksS6wQfccGsrK7cSVNfBSUdWVazcY2wZwf6VDoNcRcM8Vqsrhhu0yTSQ1uxeSB9QpenTWBMiKysoPWhLp0Q+YUOKku9SJ9LcVusoLaLpBli3tEjIpZqVYXNwwKyspG9k4huq05a3uU0uSz71lZTIKfgnrVZWVgH/9k="/>
          <p:cNvSpPr>
            <a:spLocks noChangeAspect="1" noChangeArrowheads="1"/>
          </p:cNvSpPr>
          <p:nvPr/>
        </p:nvSpPr>
        <p:spPr bwMode="auto">
          <a:xfrm>
            <a:off x="63500" y="-623888"/>
            <a:ext cx="1943100" cy="13049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10" name="AutoShape 6" descr="data:image/jpeg;base64,/9j/4AAQSkZJRgABAQAAAQABAAD/2wCEAAkGBhQSERUUExQWFRUVFRkVGRUYFRgWGBcXGBkVFxcYFRYXHSYeGBkkGRcWIC8gJCcpLCwsFh4xNTAqNSYrLCkBCQoKDgwOGg8PGiklHyQsLCksLC0pLCwsLCwsLCwsLCwsLCwsLCwsLCwsLCwsLCwpLCwsLCwsLCwsLCwsLCksLP/AABEIALgBEgMBIgACEQEDEQH/xAAcAAACAgMBAQAAAAAAAAAAAAAEBQMGAAECBwj/xAA9EAACAQMDAgUCAwcCBgEFAAABAhEAAyEEEjEFQQYTIlFhMnFCgZEHFCNSobHB0fAkM2Jy4fEVFlOCkqL/xAAZAQADAQEBAAAAAAAAAAAAAAABAgMABAX/xAAsEQACAgICAQMDAwQDAAAAAAAAAQIRAyESMUEiUWETMnEEI7GBkdHwM0Ji/9oADAMBAAIRAxEAPwDWquyxIAhcKSBt3Ac8dhnueKH0RVlYBt0EgcCAIbGIaJndnBX3qZlV7qja0AEiCTAn1Mx7MSSZ+fjHdzSbAxB9LD8U+rbPfv8AevHtUM3WjYK3SUWSGALGDiMZgzEAyR7jmBRSGwhCtbJUbYyWMbgCvqIxBPz6fmuOm660NNbbClpLcxuXdhVkgExA94AqPXW7t5nEMxL+sgDaAYI2kkbTBGDzn3ofA8b+72K74kVblxG2mPNYbiFJYAmDuUkt7+2TExAaWNKSF4B2rzjy4JLEjtHGM8c5FMemdFth/WyM4XFsQV7kE/Hf8/iKJ1vUCouK0QqgqoAVQViMgxI9oinlOkkjR9V0a1DgpcMgWxuYK4guZ3RHYwV/vis8O6jzLjIAFVCJbZKknO3bABz+kiPlHe6xcB3EFgNvoYCBBJAI7boK59/cinvQtVacDUI3r1BYsvKhpHo3YyoMfOT7VOaaj/Bml3Y66rr0sqnlpaLH05yZMmVRQWJgTA7kCqn1bX+chVCT8svlZIjccEDMekzxnJpd4j0N174ZU9G4Sxhie07fcRyPtWdbsssDJUZAW3vH68pyv0iIMHNWx00kybX/AGK6dY1pkNxySH2lSSccEqSIiB7HtTRNSW1gVEaItzxLSAyzGSdpHA7ZgVbOloEVReVGuSGBKhthgZyPr7QOP7a1WnB1A1K5YBgiiNjnEFngkjAEKD2mhLOm2q8UPDtX1Ykv3Amotp6p3EGU9JDSJ3CZ5jn5qt9R6gV16uUIJ2wCZBER84+McdqsHUL6jXoEuFl2pcwceYTLTAiecmT9+wfVEjV24OURl9JmBOJJgcE/SKaD6/A8lxtfI1ua46R7dy6J3rO5Y5JYgA/picwcVYtd1Ldv2kenYx2uREyCpMxJ7YHNV7UIYBXBTaMgEgBQPvMjtHb2pl0vVDyLpdfSxJHqYPKFDkA4QMTxk59qjOpU2PFbK51EsmoVjbAV12sBL+oAuNwwFyADHzzxQvUdMSWzBAY/lCzE/hnHI5/Kmdy+HTaZD4gA5wY/DBwSCPua5GkJQC4+1gG3tMBsqYgEcREcZ+9UjKkLJ3or9q7cstbLSI2EewhmggYE84GP1p9pvEF60XId9q3CDDj8RYFo2tM47wIGfeTqXS1/hfTlVP5TPAEgwwOP/FL/ABPohZ85QSCrmCHU7skj0M25Y4kLif1blGdX2ZNx6LLqPEr3FUPatE++0Bm9siOYPA+1E6LWWLjbd7I7HCmHTdmBPwT37/bCPwpa89IyzbDuPpAURhsGI4ncJz3iaHs6fkqsQy5IPcNAAYwZIEAR/epSi1YLLbb8PW7EuttLit6SUCbIAYAyM5lpxkmkPiLwTptRbL2UFp/whCQLjHcfUXkSe0EmOYGaS3urXNI4dWe3uO19jHDbZUgCFKyZ2HmD81a+h+ILV9ZuHa+XW4Cm0CAf4iKdwmMx7HPuKnB8k9COn0eQavp7WmKspVhyDQor3PV9Ps3k2XbS3ywMXFXYff0NsALf0A5g1Rusfsv1CbmsgXE7DcPMj5Awfv8A0FduP9QpLZPrso1RuKKu6YqxVgQRggiCD8ioXSuhMJCFqTbArtbdbZJomB2rAKlGnNdeRWsxH5VdeRiphbrTVrFsG8ut1LurKwbPZdNqkW/5RDE7WnsoUSSSdpMY4H+lIupa29fuFJTZtwQCAq4LDBJEZke6/ak3TuqPbcGd3msV3yW9LNA27oYyViTDADtNei9F6XZBm6xCkbQZMk8nMntH+xXlS/bdhquyjkldqo0LvAYQRtYTJPeYgDtk+1PRr3Fp3RdwVuRDY7boK43EDGBPOILjXWtCrMUtWZ3D1bS5YmRI3A8MB+dG6nWQjhkAQoyuQoUqCIz6eOfbge4lZZE6odbe1/BQemXNTqdzmUSG3bV7mQIX6uDFXnp11bSBjBfBBaZIEZIIktGM8gT913/yCgC3bbaEUDassxnhsxyWjJmSAeaXa/WbSc7iODM7j642wP8Ap+R80zbn0LTWn0WC5rLu8KSdwiU3iEYN6QzHiSBzH9aVDr7JtXybZht0wJB+3c45/Ka48Qs727IIIu+WoeHJXeRBgA4OeefyqqXvNVtu8kOYJy3bM/PE/wCtGCUgOKi9D+91dGeGBXGPVHtxPBx8d+9HWdQtyA217VttwcAwqgcwDBbOAQYgfeq1b6GvNy5zic4kLmSVjn3q16HpRs2U9QB+mN5YO0AKUY4YSFwfeknxj9pSCvsqXiPrlxmZLcqmZfhzMHgn0krHyQO3FQdK8XXbVkrzwDJO1hLTK9zG0T/0/NWrxN4fsBSAHuai/bYBJChWBkQAAN3eWxg4zI8x1Fm9ZIDoykiRuUrP2PcV14ljnGqFbaZaNB1tDfEggMFmFGGhdxBme3vU2uWdau0qVaQsz/MZkCQM9571W+mIXYD3YCfvA/2ACaLuO9m4rhZ9cq3I3KQcN78e/wCVM8aT17G5F1W0j3ALgfaha47KQVVQeNsAqzMQo/7uMYhv33u+cAwgWmubeBt3WhtX7ACPgD5oLWdY8q2LTel32tcx6iygmIPAEkDGSoJpx0+XW8xgMdP9Mdy6AgjgGew9q5ZRceyqYL1C2yolwHaHRDwcsh2MsjJnYDA7muv3him6J3MybRBaSFmAs8DjsMieCeeoEtatIObe7AUmV9PA7CPb2PvRej3AhdwCthDkLvMDd6REz8cAUHJUI9sJ11m3LbvpVU3BYJAVFAVZgk+k4PAyeKrvi5wly4FUlLq27kk4AcK4Ebh2LY2zxmjOpa0F2tZPM7SIYfiYk49WIHYDNEayylxbIb1B7O0gRu9DOoywP4dse35UIPj2FsD8P6HbZtmR6hxxukSdwAHAAGZ4phf9HmgxPoYJliQu+DiSTDE9uD7VMbGxFXMLbI5ABMBBwPdvnI+aHvurEbVQQUHYDG8SSuJg84/03K3Yq6/uUTr+qDqxUhvWMg/ccNnPxjkHsatPh/phS2BsiVjkGWcqBM943YEVX+rdHC6xbaqFm4rAqzHBg8mJ95EVeryhbapc9O9uG9LAAEA8mQWI/SO81fM6ikhY+5BpOuGxqPJhntFRNo71hs+tGgFG47Ec+2LI/TltOdjyisd24oCMZDCYJ/6mHY1UdV0JgxaVK8jgRkj6Zx+UzumTNMeq9Xu2b73LRMeZ687lgiMjuMnHccDvXO9tKIU047I/G/hltUguWwhdBghgC68bSIAERjMc1511Xw7dsQbiQG4IIInmJHevYeja9L1vzEDujYa3bCll7SjMVlZn8MjvFL+vWQ6eU4822whVwXQzEqQBBB+fvIquPM1pi00eMsKxKb9R8PXbW47dyKxXeMjEZ4mMxMRM0oau+Mk+gMnEVyTUQmtE0aFJxXDWprSNXResY1+71lc+bWVtmGTq4ZDwQAwHYASVMk+8/wBauvRvFxvBrIUogBgyAdwBjcAIzkQNvb5qvHQAqoXMlUkmORMn82H6mu+hdIItA/zyx5PpBPA4meP+6uHJxlHZ0rUkwnSay4mutsCDAUQw9C7VhTsBAAVjIBxNW3XWbl2ZJ/imCGxumST3EYBk1x03pipcLs+7asnImTMgYkHmff8AUUVqOobkRFDLLEu0ASixtRe8T6iYFc05KTTRtxbTK3qrI0VwygJ2QGmN0EbRgyOJkHjBAxPHhW3c1Or864D5aEkksI3ekqPUZP8AMexgYp+/ThfhCplvTGQIg5cTiFyBn9TR1jQm1ZW3bBCrgLBUcnLSSDJ74ktVfqLjXklJ70S620AwJO8MhuLtAO4fSxgZMDnmPzpZqdAlxVCKqFTIMESZHb8sCO5z7x3DsuINx3ZUQT3O4gKDLcA4GOZgijfJVPWQGZ8AEyeDMAzwfYe0VH7aYzqtAuq0wIAGy2QMldxOBBDvJYkx+GIgxORTrUaS2loSUOPVwCDkbZIDBd0esgt9u6XTXbl+5bSCAGXAXlVMncAIACKZ7ncPgBzqPL2zuL3BKgOIUndymOSZEffFNa6GsgsdVtLaNpre/YxCNO3aNv8ANjHBIwDM8xUOtvDUALeQOrKSAYgSFBKzw2TnESYIiaXXmW6WRiCbb/R+EgTtaGZYJcz7YEjApgNSiLsVV3hNolixIIJORO1hgf1xFK187E7ZV+t+Emsut6wJRjO1Zbyz7LGWXtgSIyc0N0i3C7+WLbp7iIgA9hI/rVn0HUWJAJEsIiJDLGScQBu5+/fsP1Lpu7c1ogHB27lggQIXZIJP4QFHM7mq8Mkn6Z/3Fl7lR8YWHuuzhckB2EAnLNlSPnt896uXh4A2LpKn/lov1B4llJ44yPaMGkOmdmvXHyr7Nu2DgKvqY49IAmZjnim3SusXGtXFRtqI1oIPad28lp5MZ5ndGBApsrdcfYpDewfWXvKI3HBSc5PqZ1mPnaewmmtizstpAYkDfxOQDB9PcEg+8Uo67rLbBJPqUKAJPpQnIiIP4efafemB6irztEFdoxxJI7Ajjn3zUXH0g1ehDr9WF1alRLMpBJRi24nj05YxxAPPxNWTT6Y3LVkgOCt24pPBgm2Ru9ueJETVa1nT3vazdIVU27nkZMRtEjJORmfk1cl0ht6QqpJJfcSWmMRB2zMQOZE/ajlpVRog3U7uGUFQWaDuZzCp+LeDIG6cz2oDTWyVZoyWQH8RP1ZBMzxnnijdaWe5vK7d7KqLAkgL9QAEzI5+ftA3VL6ooG3DGD6mkYOSQ3cscfr8pHapDSSi/wCgp19kvqTckSm0SrEtwQJwrKw9uRTfrd0qFIPqUKIAIMTuLDGWmZ+575ofo2nYtlHU+YMyWVOJwF5gfVPejuuMqIz8AtkEAx8hc/Psc1WUvUkR6Rml0d7VMqMfLUGG9EkBTzgY9smMz9ieq9AsBWTzz6u/pJxwcEE57GR8UvPV1ACI5JEPuCsA0kkNgCQIyJE55iKL6RpG1M3HCldxMR3xyO39ffFSVrfQZppA/QOk/uywr+ZtllbaQRuiRBmAZHfv857SLi3AFEBgDt3jYeeTKgEgmY96ZdXuLp1LllUgMQm4Bm2jECc/+uKSeFtQS1/UXBvQrDJuYzuloC5mIke0iirlcw405aLhZe15OQ+3bDM0KD/NKsvqEdzMgHk1T+ofs10t9w9i81sbpe21v6V77fY9hIinvW0u6ewt23K2nO1RI3KW+gkkGQYAwDVA0/VH3ulw+WWchid0q0ie8iTzz7x3p8cZpco6EaqVMc3v2a6bZjUPbYk/WAR/jgUj1v7Mb6rvt3bbrAP4lJnGFgk/+vtTq/4vNgi3cyxQHcjkw0xJ2kCCMkDMjtOGKeNNOQWa6BKyJlirBsyCJaQQY7bTTqedK+xUeT63RXLLbbilT2kET9q5tCaeeKOrJqnRlTawWGMDn4jBX5gfb3WWdEea7VJ8fV2MZ+61lSxWVrAHX1KDBmYP6nEg9vT/AGq5dEtzb35gQoWQDtj2Hf6YHxk0h6j03abcgEKq4HcsoJE8GD25zV36NoALSHbuLgkJEgZIU+8QAc++a4c0vSiz9iVtOEsvuJOwKSAxJYuQokHiCTxNLOoN63C7lwSQBwMbACDkn0qBj4qwm+vkXVeS+8FcN6jJZmAMRkDP+tKelhLlw4fzFO8iWKzLBFkZULJOcS1csX5Hko+Ajp+m2iCPWVh4IMEnIBBHqJ7/APUewETXrgVDJLFRjJgdjA7x3mO/E0bo7iNbLKJAP18STyZ5x7Ul6u5CXIE+Wu5mxAONpGDx+U5z3BSt7JK7pFa1fUmfV2kV9ysZIEnG3KOGI2/injgN7GrD1gNGAVUkWgSxgHJIUqNo4AwQYLQarnh/SE3VaQQgMn6gSZxP0gz8dhzzVm1p3FdrwuCROFO0YnbtkEZODmatPtIfW2c9KKot1wpMDaG7bjG4yqjPaBzkxFdJeKs85iRM4lO0bREu08+3zXdjUgiCQo37iIICope5kRHtx8ye1D2rsjhhJCxCzk8j14wpHI4nM1Ktg6JOkWYswZyS0tK45AOZUKsDOMQCe/Vr1OrLwpVtpMnseSSSYI/yKZ39MXJRCoSFUEZkbexj/t9x96BuWgm4bC8bvQFaGJgIGjlcexmInOA/usRdgXUOnhbrYJDZESo2EbjDCO5jB/8AJnSdNuRVJEjAJjBjcRP8p/QTI4om7rbxS05jLPbdJAW2yyV2RhFhlnmYHvhYNabTMbtuYkgRuDer6NwkyFk5OYEfNFclSKSiluxb1foF1XuXEn1MfSFIkYwm3k4HqwOMnNL+n3y9u4BIm4gIEgyFuTJ7ZHAGKuvTOs+Ywg8QMjiSQs5kE/Ocg9xS3xd002k89FW2xYsxnahCggboncxHEZpoZN8ZLYm1vwVXrvSytv6vVNuZxz7HuR+eDVkt6NbenBByzokAoIMMxJLFQQZP6D3qrv4gS7tUgksySOFheQVIIJ+eRn3q1O4uW8ggz3H8oDQDI2n1SI9j702TkkkxlVsG01lwoEMX3c8y7YJwYwIE9sHEYctbJ/h7t+wAyF+ieCdpjEnEA+mq4Lpa7bUAhi8+mFJG4qYYj0MAvJgY+9Wi51O1pka5c+mDidzMRKos95O7OcTUZ/yUxxt0xC2v36m2EuKqzvN1Wx5YyVmfSZ3CMHPea76zaGquWja9AuW5YEgMoBU/RP1GQcfHNJOh/wAd2fb67mFVQMdjCgZx7CmfVNULDvcQ5QgQCMCREjsCMTz7cTTyjU6QIyqJZrBFt7Ns/wCuMfUwiTQWo6etwMhZO+dp3bROQQY7jJH+ag6Neu30tu4HohTERyGz2H1R+VSeJwU063LavyBuW45B3ekAhlhVgYIIjkTwZqLur2S/8/Jz4R6GlsXTecm4VNtNhnajA7iZnmZ/M0+6SDp9PsvEM/qyggE+/wA571X+ircPrVzIyNwkxxzggGDzOT8VH1H94cMu6PcgszR/1AACTxAHtEQaM9ujs/UYeMI+4P4o6vvAtegbhIYEkkc+osJmY/TgVXNFfY3ksx6dw95EGT9Jzx/6rWrbyGVgQxJJ+uTiQd3zn+vaovDNw/vSuxiCWPAkg4ERnMYj9Oa6lHjBnNhSckke59Uspd0ptv6gVgDuSRA7gg8R81411HoXnXPKZvLuJKhm/EAMK0kGQcD0g/Fes3l/hgN9IXPqRyxbgMLwMgnbBJ5NeV+KFNrVQxkqSOXxwVQI+UAHC55wSCtbDJtUjo/U41xspWvtXLd1kugh1MNJk/r3odyauPXtCNRbGoH1oAriSZXs2eI9iTz8VXWsAiuuLtHAmAI9M7Wp9NDHSipLCZrSSYXRhNaqbbW6FC2eit0UtdAUhhMgAyTBKgEDjAGf7U+vX/JAEqWjtBgEYVds8AZmPiYM121qi91gpKruZV2gAkKTux25+fp+Kn1Or/4lt0bWjYJABwCZzyJHf8R/Py5Jt7L9bOer9WNovtmdkgkhpbmBESk7RP3qnP1C+WF4MRcBkmMgdwMEfqKsnU9NuYzJyRAxAUrJcn79v5TNAdT1FkT5Y2rtICNmOFJBBzNyccwCYxVcdLVDO3HwWboOrNvTblVSzR62kkNIkbwIAHtJyDQt7U3LW5FeWdX3kmePVgmTukRyfq4yKP8ACbqdMsr6QpYTEEKcFvVE4T9RPuYNPsuXXJUkbTuG5SBmRgYPGOfzBqDfqYE+GwLo+iVGJKZuFmHEIGJ2AKy4PGcQJ74rt+rDzTaVWYhwVwW5b6gRG5cEkQIjPFNlTBYFRk7dzhQWJiBzkCewPqHFA6a6LV+65xuC2wSNxLnB28n8XHyBycupcrYLft8k76mGKIoAZZYkswBkSE3NuVTwexB7c0QNCot3GS0h9WxFg+mNw3TMscwOBiR2rg2994qqgjYwE9zAUffnue3MxTWx0xgioWL7QFkgjAEAbRIgCMTUnJ0FSqPWyDRhxpQXG1ifrOCAO239I7nA+4hUBAyqfUuCFJXaTJn5OJn4+RQ3iLXNaZLKvLXHWQVJAliJyeY9/Y0XqAMmR6cmQAN3Chlj+aT9p9q1Ptit8tGad9ljyURAAQ26ZkzgNt+QVzPGeZpTqr5SSs29x2kAC2Z/EpKrJ9QORAmJHt1025DsikqlwS5I4a2i7VYTmd0QT2HHd/rehL+7jUuQ4AlgUKgwInbkT2P98U6TcvcaW1oQf/HvcPnWkYsrEklSFIgmAcFjBnEmTzQ3inpGpuWB6HYCTGSwHJ3KhIPB7Cds/dxp/wBoFqMSNsjZtCfYLk/PwIjuKW3/AB7vJXaVBB2knv2DrEEGI9p74y0Pqp3x6Jaqjzff5bAkRDZkHEYyPzFWnTeJRbs7CoeWnEHaw7FSRgwOP5aB6myXUL7YfO7CjBnsgXIP96Ui2pyPYcfYd/vNejKCmqZoT421+C+dL1K3WW5+MW9u3IHmXGO6MmRkRQ/jDXkjyQqwCu3+ddrES0HvPGO+M0n6DqDZbeW2gEMpiZiYHzmum1P7zcHbajO0GSwtyZEiRyMSfvXI8PGV+EdEZPJJ+7/wPfCQQ2zaG8OXQlwdoI3GUkniJkAUg8Z65D5e0DzMyczAxG7/AB/s2voF9/IVNoRU3XDDbi7cljPHYRwPeqB4lssLpYCAXYjOPc/+v70uJXldhm7jFLwWjwf15NPZdrjEIBuEbucblgYJ9j8nOK48W+LbD3FtWlBQsjC5vZYQw2QRABnmTEHAxVO6l1tGthLYOVAYkRBEGR/UHtShSZB9v8V0QwW+TJy1I9v8L6YsGKj3UNuaPg7Wn2BxgiTmZI/X9YLKOGuW1MByrLBfI4eGBPxtIzmOak8L9OdhvFwncggS2QRBbJBgsfS5APpOBVT8c9Kuq7EtuU+qBImBt3EHloEGC3ztrkhBSybZ3Z8cpKypazqvmXGbaACTA5j2z3irb0y0i6yxsKkFwwO6BuZQygqRuADSPYxyOaoKnNWHwprSNXYlo9W0EliE3SJhZJieOPevQywuOvZnDidSX5R73fvG2pLbTMgcDcYJ2nfiSBzIA/v5N48sgNuAIIYekgrCmQBtMxA9mK+0SQPXwZtTnKYBcAhYPqkgie9eT/tAsQkkCZn8KkzEXAqnbtIMblEEjMHnkwaZ35dwkVzS9e2WnXncpETzOCDSLzTXatU6WRXfSWzyFoDa41dW7xFFlRUdzbWsNnP7zWVz5VZRBo9C0f4JBgMD7/XBI+B3nHc/ci9oZvW22SJYiMjKxJBHEifcfYyM6hZaJ2DJRVMKfwgcGIOP1inWmu+buYgGJGBxk8bcH9e1eTyrZeadsD6lqUNowMqXZjxu3A49+cjjFUeynq9MMWMeokSWP25Jx/8AkPtV4v69ARZ3EtdbaZEACYk5wIJJIAwD+STp2hV9QTaWIZygBjudhEmQBA9pjvmmg+KdjN8tlj6f06F34UEAKDIUhWBDE5xIxP8AmoNyhWC7Va4RtH4mLGN0zIWeGgH2xMTam6VRLUkKMfBgQMd17R3IoOxabLzLEkAlty5UrJXidx5I9sxUkvIlbpk3TJZ4Ylba7iz5wPSAAzTOQhwD3+9Lesadb1y95TnZaRn3kH1MI3EbskRwfbHeaY+H7Ls1xHt/xQWVlO6UAMwWAPIO7cOZHxXOt0bBVIO0HcRyJG6TzjjMTwBjkU1tPRWMkrTQ46PBtMTEASXP1NtiCs+le3B9q3ruu2rQOwMSqM4+SVxJPI74/pyAdI0ae4JO3y2O7EYKggjaFz9jzmlep0Qa27FlQIiqJZFHqk/UNoOAe/8ApSKKvZO7YH0i42puqWwFZSWLHmPpBz3nJHYVdOvaR9tu2oZpKlz9JBYGMACY7gkc9qTeGNInmW8Ic7pBn8JLZJ2j3wcx3q2ftAa5a0z3rR/5aq3OCAwJB77WXBgz9hNXa5deNIyaasrdwraBkRA2kyDIX6YEZbKg88xMzVq6nolOgAIB2qZEloJ+riZOeCCPevI9Jr/PKQWARAGBkRcZ2BiPrH08n8IxivdeoW9tgHugHAAxEEA9sex7U2KPCTbH1HR83NeFvVFTgKSp4PpBifY4z81cLXR0e0dqie4HAMnaTwoJz7fSeTgUXqo/4q77+Yw/qRVv8I9UViLRaNy+XJJEbQSG4PDbZJEZMDmejOnx5LwRcUMrtmbO9AA30XDGAwGWA2mSRMQpEhvSwgV53obey69tjABBzHcgAxzMHj4OKvXVfFFvTBrTobgcNK+ZuDsCmXYOWXl8+kgoIGZrzDVvNw3BOWP1HcYnEtHqPzTfp4yp30DV2WTU43j6gojsO/OOPb86D0w8w4wB7+57ffihx1I+WVkktM47c4Pz/iiegqSCQMAyzE4ABkDjkmeKs1SZSK2qY/0HiO7bgKcH6hEgxEk4nge9LPEdyRu92b3yfmcgwRUWs1RtbihhpZYyVIOCROJg80ouax3ADEmKksSUuSGTXGgNrdYtypXWh2WuhE7s9l/ZV4hVrBsttBQgDtPG0TksZ3E8AQPyl8b27bIXtxDSSUbYSQPqLAlTIPDBW+815P0Tq1zT3BcQwR/USCQfgxB9xIpv4h8b3tQoGV9IU5Jkc5JzzJrilglztdHfDPHhvsrrLU3S9WFvWyRIDgkZMiciBnPFDFqgW5Brtq1R56e7PqjTvus7hDNHeRLjkZH0jjivLf2kKAnEbjIxtwx5xKMJDCVI+QSJqwfs88bpc0qoxHmJssrbkAtj8IJkyeSTAzwOaT4+6orXGtwA4csxGBPcACBk5mBOJAMz5+JVPielN/tt+CqbK7/eMVAt2tOJrvo8uibzZoW6TNYDFTDIrDUcC7WVvZWqwvE9Y1Go8x1gYiACSYE7Wmc7p9+czReluFAULAg8yCw/tgbiKEtW2gcelj8yTt9+AZOefauusary1VLeWLbRAJY95AiT3x7kV4z74lm7diZG3m5cYnco2qJH1t6YBHYgOfzmKf8ASdEtlVKSWYSzkAZIA2rEjMcz7/FLun6IKAjH1/8AOYbgDuP0gARkLDY/+4Qfl64C25YQYnJjjjPxAwfmPemk/Brr+hXep3XJO1tpTuAxG5mnjdnaPSJ9qP1KbLYTPIWZMTIyd4JEmMnGZgwYAQB3si4yoGdSxXMLuyeSBC+/6UwJW/vW26hwl24FIDnavAbcM7hJkZ5zTNVSCryO7N+FzuL3XLlmuNPqAwIUKQhO0ABR2JgY99+M1fyFe2/lkgjaHORuYyC2SZg4zyag8EkG3s3SUmUMAg/9pnvAnHHaiPFYItokOP4YzE2mkCVJ4DA+qTH04NCv3KEt7bE+h8ZwBaezs3WltzMqx3MwfMtGV7929q6671dRbCLu/wCYCwDsDlTEsvCgT39+Oynq9naqMoEMCuMx8+rA9StEe2RSTRuWaRnaRLMJXJ4+R/rXR9KL9YXt9nrngfTN5tiZ9NvdkzkwAQOB9XxzVi/aUn/AXiP5CP8AI/8A6AqseG9d5BtJtUM7ojQgiJGJ94gk4/zVu/aAs6G7/wBjdpnEn+0/lU4efyKtI8P8OXPv6nUg5MEkjMfE8nvxivoTqzBbLE52gzEDHDR+UmPivnXo+uHnaZQBuN5Qx2z9TpxBzjt/4NfQ/X/+S2OAT2yI9Q/NZ/SryW2M6XR8x6lf47z/ADt89zXdm+yEsp2mOR8EEf1A/Sg9ZqPW3/cf7mpbLSIGORJOM+5PFdle5HbBdXr3vXN1xy7RG4n2qG6npn5roIJzRYtgrA/2famWtILXkFRMA4457006Rr3VTYEbHuK5PBkfPcQOKCtmBBonSDawb2NLJWZTa6Dev6bhp9gR9xIP96UHT026pq0e2Av1YB/InPscY7UrRjxSq6NBgrTUTCmF2zQb2jWRWkzm0a7uCt27NbuLFOHRH5c1Dc0hqbzIrbajFYWqOLClcgkH4rTMa5FypbWeaNC2cqSalUkVOtuu1QUBb2Dua5Spr1r2rdi171inJI5rKN8oVla0Dmj1MNasgFyCNxZSM8+kH3Xvx8Uh1Wtt6jUeYtrdZtfUDwdpABLe7Hao+D+dNtbY3qFLCAJAgCAOPuD7Z4NR6HTC2gshYFxkZuSdvAB+AGmMfV+deNj9/I11sN6au6HuBWJmQSSwWSV3dxyB7kAe1S61luImxhcL2zvjIBkp6vsff2+K31G6Cu1OSNykBWG2DsEiQRE+/wBQ9qS+HH9d+3A2yHEMScgAnMkjn1TmeBxS7acg8nx2a1wW3ucAME4kbVY8xtP4Yx75ozw509DDFhca5bG55hEYqSEX5AIDH+nNA9f0+y3tA3FhvUlgRBkElcRgH9KN6JpSLaKzCAwmG4k7uAM+0T708twuxsTca15QV4c6YguG4WO+9bV3G7coJ5EntMkSTQ3j8+sIC6KIA7qYEgESMkjg+36z6FTbNtgAxCengCNpMnM5IGccGZpd4quPdvKWUbo2jaeZUEQckZmT3jtk0sPvtgfqt/ID1rUWzpQN3q3QAMGNq5M98Pkj24mCm6BY9SopGSOYjvnP+tb01tntM1yTBUEkGck/6RTDpmkXaXPEYMV1/bFkX3oe6/qGy7p2VsrcUtxwdhMRgwsf0/P0fx1H7hen+Q/7H++Ca8NfUFny0kH+2Oa9b8VdXV+lLcBkXEVeckkeoY7yD+hpeLikv97Ctpnj/RtEwuWW2j03EM/Zge9fQHibUbdNcPEKTPyMj7jt+deBXtU6BYwAcD7fFeuftG60F6eSpE3VUAz/ADiZ+RE/pVM12l7gjVM+ftT01skfeh007Af4qfUG4ZC5+RXOguZ9Uiu6mJsGBNTJuFMT05AeZnNbuacR6ZNZhsBVZE1PYNdWF9JOAJqTTaWeDSM3XZq9bgUPauim97RkrjNLP3EiZEUt2jRSI7l2TFbNnE1ydORUgng0R2CXLkVpTuol9N7iuLSQacVMxdHUbaE0cproOKGzKYtOmiuF5pncANBvYzRTGckzFepkM0Oq0XZSm8E2zNtY3xU10CKhtMKUFmtxrKJ8sVlbQOR6ZYQHaCSW8sMocxuAKqJBJgQQdvB+IpR1A3DauAKx3bsjuGzDAd8kSPfPOHRvq1xnB3NsA3YC+jaIHvxn86WW/ELnUNbBUoMEKI5AnmvLx+l2ztk4t6ItDfu+VJy0IBuxGSSOPb/HAAjvwhpmJvXSPWwCAwAvoBnJOT+cf4cPo2ZQCSy4aeDjtPETE0V+6pbQFRHJErAmJOAYn2mllNU17k9dJg7aAO6u30gYBI9RIPJPA5xzR2iuoGJQKpDEElRAJgnAJIInvHHI4ofRX2bgZlQAYwTk/doPv9hSuyxa/czwyrAG3aJyvMxMZ4+ahTYXoZ2NdvdtuQARu+cgzPA5+8ik3XzsuAcAbCIgAEB93E5kzVl0Wi2s4AMeY6zmBmO/c471WfEjAmMcjiCDHypIP1fHyKpjpyBb48fkrR6n/DuwBtY7YnM7hk/GDz+VN9AJsAKVnkrk9qrPkbbsHgmK70Wp8q9KkwDx8d69HgpJe3Yvmg9tGBB/mMz2HxUfUesXhYFoOTaR9wU8BjyR3/xmu+pg27qwZtXBuU9iG4j86V6hgxHbGR708cTtUTk3EIHUVCy2WrvrXiG7qUtLcb02k2KPgdz8xA/IUmvlR/v+1A6nWEiBVeG7Yt30SnVQYDVu7aeNynd8UsTBk010Gv2yMUzcktBolsahz6mABHaumuFiBwDzTG1b3pMZ5mhVsCYOKClfQr0zjaoG0x8H/wA10NKBGxorZ0hz3HY0NdsuuRkf2oxrpgGvTte4MNGK66vcUrPftFKrZ3DJ5GKIF6MNxTOgLTF62iCDOKLKzwanNmVkZFD2rW0GPvU+yjZ2t48e1R3NSoPqAFQWupCZJzwRRq6RLqZmCea0qQCe308MAQea6t9InG7NBX9JctEENK9q70HUtrncTBrb8Cfgk1HTHTtI9xQF01ZLPWFY4pb1DXIWjaK1vyZNiVmorp92TmiLmhQgMMTWf/EkZUzWe1Q9pHPUhjFL7KmaYMD3qFloxjSBdm4NZWvMNZSbDR6hpOnG1b2GfoAY4kTHAPfE/lVP0dg/vIZZJuR/+3E444q0+J+u27dgbB5guQCQVG2VlZUYyJMY7VUrlxiqMg9SsCDmCPY+9ebjjJpt+Tpi9HqYthLWSFIBAbMFgPqEyOfb5qufvbunfbB5/DLdpM/+DUdrrzXbW1h6jlpwB6QAUg474igbGvCEIG+poJwds+24gDHzQx4nT9xXHVjzw55k3HyFn0Tx6eTxwIH6ZovS6AhrggE7t0mBuGYz+WO/+Z7L27lsBMyk7YaY4BxxJDGT8UQihXd96jaRP4ogcEDg/B4ioT3sMfVoNWysuTBG9nYdwMzOJ9v196oXW9f5N0qwE3BAE7lABMQSAf17zQev8esL93uDAXaIy0zmO3zPfmhNUDeYuxJ9ieatDC4v1FMfdiy/cm4Jmeaw6HzGOzHPOOa5vAq3E4pj0u2biPbXFzaWUHvHImvRx6RJ7l8hT3EXRhZ33NNcB4/A2SPtNIerkC4SB6T6h9jmmPhLVr+8NYvqf4im2W7Z4DexB4NQ9X6Uy27lhli7ZJZf+u33j3jminxdDSi5RTKv1EkZ7H+lDWqlva2ViK1thZ+KujnOrTiYjFc3bO0z2/tQZuxRuk1O4bWpmDof9L1h8phyAOazS2/OSOfY/NJ0BAKg4NZ03Xmw8GY/3mpcGraB2NNG7A7G7f1qddUgYofeP196V9Y6yH2snpbvQbXiwLE5p4q9sHEM1umNtiyGRUOk1m8554NSaVyyRQlyyQ0imaGXsxpcsvbErkHtXfTr25SSOcVml1bbCO4GKj6iHKB1w3DAUOzVYq1Wj9Rjiac9G1YZPLaBGKG09toEiSea5v6UH4NLJWC/BHcvOLhQmQDiuvL5muLFrOeRXdq7mgEk0kk4GK41bkNxINGaa+QCQMd6mdFdfvWsHTFZ1fp2qad9B1Ugq/NV27oSjffipLLmYEzWpMLWiw6i2A2AG9xUd7RqyysyO1CaDXFW9X6071dyF3rA96SmmTeiv+X8VlOF16ETisrbDyYi1wJl1krMn2E8VNoOqkwkxmhWdgptjvU+j6G4KvIkEHbQlVUzoS9i5Xb6KgHcik1m6HJEHMn9PgV29xyQYBKAk/M0R0jRb7hgxKNj/Fc69KKSdlp8JWWZnJYkKo2iCxmORJ2iOJgnOKedf1V21pbtwj6Gx9IlDKnIzy3eqodc2lZSNw3E7lBImB9Jjsf99qWdc8cvqQ9nZCvzk49/yrn+m8k1XQINw9SK6luJJgkn9Kku9aeQvxE+9Cl0QQszwa702jhlZiAfb7+9emsafYikMVnZJETXOh1W24bnZEYkDt7f1ip9VfDSoE7fb/FL/TsuQWUEQdw/3ipxj7oKtO0T2dS11BqFOwq290VfrKker5HxTnxKW1VtvJLtdsjzk9MHybgyJ7wZqo3dU+nWwVMQNwYZ/Ef6R2q+eFdba1/8RQbV6wNtwDKXbLyCdvIjn4gUuR0+TOnG79LPKwhmDM+xx+tMddBtiPirH1Twnd8tnMOUchWUglrfYkDOPeq51VtgVYifcRVoSUlo5ckXFirbOK6sIQ2a71NvaQexFFXVBQMBkCqISyWzcA5ou/ZDgEduaRG/M066S8r/AEpuybVbB7/TNygjHvQty2UX4ozqV5lC7Tjg1u/BtGtRk2RdP6gT6I5pta00ngY70k6b9Qpy4ZBJ+k96EpUFregi9psYwRxW00zkZGO4FCdO1UXDukk8D/Sm66l7RhgVJzBHapvn2hejS2hatyolj3PakZ0z7iZBn5qwm6SSSc9qWajpou5Q7WntR+p4kgpoX31ZJxmK10+zuWjr5YLsuicRPehtIgtyJ3A0WlRr0TWmNs8SKK0l9W9Kj71mmO41mp0hssHGR7VIHZ1rtEJj8xS9bIV896a67Wi4ilRlaDvQxA780LNHo0dMDmoL6NxJimWnIGDQWuvgGKybMuwIaT5rK63GsprZSjdmS2PsRTjS9NZWBZiCfpE1lZUM8uNUWx7YTqbvK5JjngUX4KtXLuoCbtg2ktAnH295itVlc8pVjk/gZvYf49/hX1Xe0RuCkAgHgweYwMfeq453gkbd3vxj3rKyuj9P/wAUWBOwLUWRb9R+o/7wKGtXGYx8zWVldK0Sb2c9R81Lu5FYjjjFONCVvKVuKQSI4jPzW6yl5WynGkKvEHRyHVOAihfjHem3gjSPZF1lJlhGPbuKysrnyv8AbZk/3KO79x9u4MYysAkEGq5/9Q3QCrS5GBuUN3+RW6yrYdIWb2OT1Mi0ji2m4ETKAj5+1Lrjtc+rJOPb+grKyrRdk5NgKdCJPpMH2NNLfRblpQfqnmATWVlTc3aQl2dWOl+cDuBEn2NKOp9Ou2SbZBI7YORWqyh9R8qDEm6RZ9JMfFFXNT6GBMx2rKyqPZvJD0fTPefzZ2qn4vmrz1/orPof3ksS6wQfccGsrK7cSVNfBSUdWVazcY2wZwf6VDoNcRcM8Vqsrhhu0yTSQ1uxeSB9QpenTWBMiKysoPWhLp0Q+YUOKku9SJ9LcVusoLaLpBli3tEjIpZqVYXNwwKyspG9k4huq05a3uU0uSz71lZTIKfgnrVZWVgH/9k="/>
          <p:cNvSpPr>
            <a:spLocks noChangeAspect="1" noChangeArrowheads="1"/>
          </p:cNvSpPr>
          <p:nvPr/>
        </p:nvSpPr>
        <p:spPr bwMode="auto">
          <a:xfrm>
            <a:off x="63500" y="-623888"/>
            <a:ext cx="1943100" cy="13049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12" name="AutoShape 8" descr="data:image/jpeg;base64,/9j/4AAQSkZJRgABAQAAAQABAAD/2wCEAAkGBhQSERUUExQWFRUVFRkVGRUYFRgWGBcXGBkVFxcYFRYXHSYeGBkkGRcWIC8gJCcpLCwsFh4xNTAqNSYrLCkBCQoKDgwOGg8PGiklHyQsLCksLC0pLCwsLCwsLCwsLCwsLCwsLCwsLCwsLCwsLCwpLCwsLCwsLCwsLCwsLCksLP/AABEIALgBEgMBIgACEQEDEQH/xAAcAAACAgMBAQAAAAAAAAAAAAAEBQMGAAECBwj/xAA9EAACAQMDAgUCAwcCBgEFAAABAhEAAyEEEjEFQQYTIlFhMnFCgZEHFCNSobHB0fAkM2Jy4fEVFlOCkqL/xAAZAQADAQEBAAAAAAAAAAAAAAABAgMABAX/xAAsEQACAgICAQMDAwQDAAAAAAAAAQIRAyESMUEiUWETMnEEI7GBkdHwM0Ji/9oADAMBAAIRAxEAPwDWquyxIAhcKSBt3Ac8dhnueKH0RVlYBt0EgcCAIbGIaJndnBX3qZlV7qja0AEiCTAn1Mx7MSSZ+fjHdzSbAxB9LD8U+rbPfv8AevHtUM3WjYK3SUWSGALGDiMZgzEAyR7jmBRSGwhCtbJUbYyWMbgCvqIxBPz6fmuOm660NNbbClpLcxuXdhVkgExA94AqPXW7t5nEMxL+sgDaAYI2kkbTBGDzn3ofA8b+72K74kVblxG2mPNYbiFJYAmDuUkt7+2TExAaWNKSF4B2rzjy4JLEjtHGM8c5FMemdFth/WyM4XFsQV7kE/Hf8/iKJ1vUCouK0QqgqoAVQViMgxI9oinlOkkjR9V0a1DgpcMgWxuYK4guZ3RHYwV/vis8O6jzLjIAFVCJbZKknO3bABz+kiPlHe6xcB3EFgNvoYCBBJAI7boK59/cinvQtVacDUI3r1BYsvKhpHo3YyoMfOT7VOaaj/Bml3Y66rr0sqnlpaLH05yZMmVRQWJgTA7kCqn1bX+chVCT8svlZIjccEDMekzxnJpd4j0N174ZU9G4Sxhie07fcRyPtWdbsssDJUZAW3vH68pyv0iIMHNWx00kybX/AGK6dY1pkNxySH2lSSccEqSIiB7HtTRNSW1gVEaItzxLSAyzGSdpHA7ZgVbOloEVReVGuSGBKhthgZyPr7QOP7a1WnB1A1K5YBgiiNjnEFngkjAEKD2mhLOm2q8UPDtX1Ykv3Amotp6p3EGU9JDSJ3CZ5jn5qt9R6gV16uUIJ2wCZBER84+McdqsHUL6jXoEuFl2pcwceYTLTAiecmT9+wfVEjV24OURl9JmBOJJgcE/SKaD6/A8lxtfI1ua46R7dy6J3rO5Y5JYgA/picwcVYtd1Ldv2kenYx2uREyCpMxJ7YHNV7UIYBXBTaMgEgBQPvMjtHb2pl0vVDyLpdfSxJHqYPKFDkA4QMTxk59qjOpU2PFbK51EsmoVjbAV12sBL+oAuNwwFyADHzzxQvUdMSWzBAY/lCzE/hnHI5/Kmdy+HTaZD4gA5wY/DBwSCPua5GkJQC4+1gG3tMBsqYgEcREcZ+9UjKkLJ3or9q7cstbLSI2EewhmggYE84GP1p9pvEF60XId9q3CDDj8RYFo2tM47wIGfeTqXS1/hfTlVP5TPAEgwwOP/FL/ABPohZ85QSCrmCHU7skj0M25Y4kLif1blGdX2ZNx6LLqPEr3FUPatE++0Bm9siOYPA+1E6LWWLjbd7I7HCmHTdmBPwT37/bCPwpa89IyzbDuPpAURhsGI4ncJz3iaHs6fkqsQy5IPcNAAYwZIEAR/epSi1YLLbb8PW7EuttLit6SUCbIAYAyM5lpxkmkPiLwTptRbL2UFp/whCQLjHcfUXkSe0EmOYGaS3urXNI4dWe3uO19jHDbZUgCFKyZ2HmD81a+h+ILV9ZuHa+XW4Cm0CAf4iKdwmMx7HPuKnB8k9COn0eQavp7WmKspVhyDQor3PV9Ps3k2XbS3ywMXFXYff0NsALf0A5g1Rusfsv1CbmsgXE7DcPMj5Awfv8A0FduP9QpLZPrso1RuKKu6YqxVgQRggiCD8ioXSuhMJCFqTbArtbdbZJomB2rAKlGnNdeRWsxH5VdeRiphbrTVrFsG8ut1LurKwbPZdNqkW/5RDE7WnsoUSSSdpMY4H+lIupa29fuFJTZtwQCAq4LDBJEZke6/ak3TuqPbcGd3msV3yW9LNA27oYyViTDADtNei9F6XZBm6xCkbQZMk8nMntH+xXlS/bdhquyjkldqo0LvAYQRtYTJPeYgDtk+1PRr3Fp3RdwVuRDY7boK43EDGBPOILjXWtCrMUtWZ3D1bS5YmRI3A8MB+dG6nWQjhkAQoyuQoUqCIz6eOfbge4lZZE6odbe1/BQemXNTqdzmUSG3bV7mQIX6uDFXnp11bSBjBfBBaZIEZIIktGM8gT913/yCgC3bbaEUDassxnhsxyWjJmSAeaXa/WbSc7iODM7j642wP8Ap+R80zbn0LTWn0WC5rLu8KSdwiU3iEYN6QzHiSBzH9aVDr7JtXybZht0wJB+3c45/Ka48Qs727IIIu+WoeHJXeRBgA4OeefyqqXvNVtu8kOYJy3bM/PE/wCtGCUgOKi9D+91dGeGBXGPVHtxPBx8d+9HWdQtyA217VttwcAwqgcwDBbOAQYgfeq1b6GvNy5zic4kLmSVjn3q16HpRs2U9QB+mN5YO0AKUY4YSFwfeknxj9pSCvsqXiPrlxmZLcqmZfhzMHgn0krHyQO3FQdK8XXbVkrzwDJO1hLTK9zG0T/0/NWrxN4fsBSAHuai/bYBJChWBkQAAN3eWxg4zI8x1Fm9ZIDoykiRuUrP2PcV14ljnGqFbaZaNB1tDfEggMFmFGGhdxBme3vU2uWdau0qVaQsz/MZkCQM9571W+mIXYD3YCfvA/2ACaLuO9m4rhZ9cq3I3KQcN78e/wCVM8aT17G5F1W0j3ALgfaha47KQVVQeNsAqzMQo/7uMYhv33u+cAwgWmubeBt3WhtX7ACPgD5oLWdY8q2LTel32tcx6iygmIPAEkDGSoJpx0+XW8xgMdP9Mdy6AgjgGew9q5ZRceyqYL1C2yolwHaHRDwcsh2MsjJnYDA7muv3him6J3MybRBaSFmAs8DjsMieCeeoEtatIObe7AUmV9PA7CPb2PvRej3AhdwCthDkLvMDd6REz8cAUHJUI9sJ11m3LbvpVU3BYJAVFAVZgk+k4PAyeKrvi5wly4FUlLq27kk4AcK4Ebh2LY2zxmjOpa0F2tZPM7SIYfiYk49WIHYDNEayylxbIb1B7O0gRu9DOoywP4dse35UIPj2FsD8P6HbZtmR6hxxukSdwAHAAGZ4phf9HmgxPoYJliQu+DiSTDE9uD7VMbGxFXMLbI5ABMBBwPdvnI+aHvurEbVQQUHYDG8SSuJg84/03K3Yq6/uUTr+qDqxUhvWMg/ccNnPxjkHsatPh/phS2BsiVjkGWcqBM943YEVX+rdHC6xbaqFm4rAqzHBg8mJ95EVeryhbapc9O9uG9LAAEA8mQWI/SO81fM6ikhY+5BpOuGxqPJhntFRNo71hs+tGgFG47Ec+2LI/TltOdjyisd24oCMZDCYJ/6mHY1UdV0JgxaVK8jgRkj6Zx+UzumTNMeq9Xu2b73LRMeZ687lgiMjuMnHccDvXO9tKIU047I/G/hltUguWwhdBghgC68bSIAERjMc1511Xw7dsQbiQG4IIInmJHevYeja9L1vzEDujYa3bCll7SjMVlZn8MjvFL+vWQ6eU4822whVwXQzEqQBBB+fvIquPM1pi00eMsKxKb9R8PXbW47dyKxXeMjEZ4mMxMRM0oau+Mk+gMnEVyTUQmtE0aFJxXDWprSNXResY1+71lc+bWVtmGTq4ZDwQAwHYASVMk+8/wBauvRvFxvBrIUogBgyAdwBjcAIzkQNvb5qvHQAqoXMlUkmORMn82H6mu+hdIItA/zyx5PpBPA4meP+6uHJxlHZ0rUkwnSay4mutsCDAUQw9C7VhTsBAAVjIBxNW3XWbl2ZJ/imCGxumST3EYBk1x03pipcLs+7asnImTMgYkHmff8AUUVqOobkRFDLLEu0ASixtRe8T6iYFc05KTTRtxbTK3qrI0VwygJ2QGmN0EbRgyOJkHjBAxPHhW3c1Or864D5aEkksI3ekqPUZP8AMexgYp+/ThfhCplvTGQIg5cTiFyBn9TR1jQm1ZW3bBCrgLBUcnLSSDJ74ktVfqLjXklJ70S620AwJO8MhuLtAO4fSxgZMDnmPzpZqdAlxVCKqFTIMESZHb8sCO5z7x3DsuINx3ZUQT3O4gKDLcA4GOZgijfJVPWQGZ8AEyeDMAzwfYe0VH7aYzqtAuq0wIAGy2QMldxOBBDvJYkx+GIgxORTrUaS2loSUOPVwCDkbZIDBd0esgt9u6XTXbl+5bSCAGXAXlVMncAIACKZ7ncPgBzqPL2zuL3BKgOIUndymOSZEffFNa6GsgsdVtLaNpre/YxCNO3aNv8ANjHBIwDM8xUOtvDUALeQOrKSAYgSFBKzw2TnESYIiaXXmW6WRiCbb/R+EgTtaGZYJcz7YEjApgNSiLsVV3hNolixIIJORO1hgf1xFK187E7ZV+t+Emsut6wJRjO1Zbyz7LGWXtgSIyc0N0i3C7+WLbp7iIgA9hI/rVn0HUWJAJEsIiJDLGScQBu5+/fsP1Lpu7c1ogHB27lggQIXZIJP4QFHM7mq8Mkn6Z/3Fl7lR8YWHuuzhckB2EAnLNlSPnt896uXh4A2LpKn/lov1B4llJ44yPaMGkOmdmvXHyr7Nu2DgKvqY49IAmZjnim3SusXGtXFRtqI1oIPad28lp5MZ5ndGBApsrdcfYpDewfWXvKI3HBSc5PqZ1mPnaewmmtizstpAYkDfxOQDB9PcEg+8Uo67rLbBJPqUKAJPpQnIiIP4efafemB6irztEFdoxxJI7Ajjn3zUXH0g1ehDr9WF1alRLMpBJRi24nj05YxxAPPxNWTT6Y3LVkgOCt24pPBgm2Ru9ueJETVa1nT3vazdIVU27nkZMRtEjJORmfk1cl0ht6QqpJJfcSWmMRB2zMQOZE/ajlpVRog3U7uGUFQWaDuZzCp+LeDIG6cz2oDTWyVZoyWQH8RP1ZBMzxnnijdaWe5vK7d7KqLAkgL9QAEzI5+ftA3VL6ooG3DGD6mkYOSQ3cscfr8pHapDSSi/wCgp19kvqTckSm0SrEtwQJwrKw9uRTfrd0qFIPqUKIAIMTuLDGWmZ+575ofo2nYtlHU+YMyWVOJwF5gfVPejuuMqIz8AtkEAx8hc/Psc1WUvUkR6Rml0d7VMqMfLUGG9EkBTzgY9smMz9ieq9AsBWTzz6u/pJxwcEE57GR8UvPV1ACI5JEPuCsA0kkNgCQIyJE55iKL6RpG1M3HCldxMR3xyO39ffFSVrfQZppA/QOk/uywr+ZtllbaQRuiRBmAZHfv857SLi3AFEBgDt3jYeeTKgEgmY96ZdXuLp1LllUgMQm4Bm2jECc/+uKSeFtQS1/UXBvQrDJuYzuloC5mIke0iirlcw405aLhZe15OQ+3bDM0KD/NKsvqEdzMgHk1T+ofs10t9w9i81sbpe21v6V77fY9hIinvW0u6ewt23K2nO1RI3KW+gkkGQYAwDVA0/VH3ulw+WWchid0q0ie8iTzz7x3p8cZpco6EaqVMc3v2a6bZjUPbYk/WAR/jgUj1v7Mb6rvt3bbrAP4lJnGFgk/+vtTq/4vNgi3cyxQHcjkw0xJ2kCCMkDMjtOGKeNNOQWa6BKyJlirBsyCJaQQY7bTTqedK+xUeT63RXLLbbilT2kET9q5tCaeeKOrJqnRlTawWGMDn4jBX5gfb3WWdEea7VJ8fV2MZ+61lSxWVrAHX1KDBmYP6nEg9vT/AGq5dEtzb35gQoWQDtj2Hf6YHxk0h6j03abcgEKq4HcsoJE8GD25zV36NoALSHbuLgkJEgZIU+8QAc++a4c0vSiz9iVtOEsvuJOwKSAxJYuQokHiCTxNLOoN63C7lwSQBwMbACDkn0qBj4qwm+vkXVeS+8FcN6jJZmAMRkDP+tKelhLlw4fzFO8iWKzLBFkZULJOcS1csX5Hko+Ajp+m2iCPWVh4IMEnIBBHqJ7/APUewETXrgVDJLFRjJgdjA7x3mO/E0bo7iNbLKJAP18STyZ5x7Ul6u5CXIE+Wu5mxAONpGDx+U5z3BSt7JK7pFa1fUmfV2kV9ysZIEnG3KOGI2/injgN7GrD1gNGAVUkWgSxgHJIUqNo4AwQYLQarnh/SE3VaQQgMn6gSZxP0gz8dhzzVm1p3FdrwuCROFO0YnbtkEZODmatPtIfW2c9KKot1wpMDaG7bjG4yqjPaBzkxFdJeKs85iRM4lO0bREu08+3zXdjUgiCQo37iIICope5kRHtx8ye1D2rsjhhJCxCzk8j14wpHI4nM1Ktg6JOkWYswZyS0tK45AOZUKsDOMQCe/Vr1OrLwpVtpMnseSSSYI/yKZ39MXJRCoSFUEZkbexj/t9x96BuWgm4bC8bvQFaGJgIGjlcexmInOA/usRdgXUOnhbrYJDZESo2EbjDCO5jB/8AJnSdNuRVJEjAJjBjcRP8p/QTI4om7rbxS05jLPbdJAW2yyV2RhFhlnmYHvhYNabTMbtuYkgRuDer6NwkyFk5OYEfNFclSKSiluxb1foF1XuXEn1MfSFIkYwm3k4HqwOMnNL+n3y9u4BIm4gIEgyFuTJ7ZHAGKuvTOs+Ywg8QMjiSQs5kE/Ocg9xS3xd002k89FW2xYsxnahCggboncxHEZpoZN8ZLYm1vwVXrvSytv6vVNuZxz7HuR+eDVkt6NbenBByzokAoIMMxJLFQQZP6D3qrv4gS7tUgksySOFheQVIIJ+eRn3q1O4uW8ggz3H8oDQDI2n1SI9j702TkkkxlVsG01lwoEMX3c8y7YJwYwIE9sHEYctbJ/h7t+wAyF+ieCdpjEnEA+mq4Lpa7bUAhi8+mFJG4qYYj0MAvJgY+9Wi51O1pka5c+mDidzMRKos95O7OcTUZ/yUxxt0xC2v36m2EuKqzvN1Wx5YyVmfSZ3CMHPea76zaGquWja9AuW5YEgMoBU/RP1GQcfHNJOh/wAd2fb67mFVQMdjCgZx7CmfVNULDvcQ5QgQCMCREjsCMTz7cTTyjU6QIyqJZrBFt7Ns/wCuMfUwiTQWo6etwMhZO+dp3bROQQY7jJH+ag6Neu30tu4HohTERyGz2H1R+VSeJwU063LavyBuW45B3ekAhlhVgYIIjkTwZqLur2S/8/Jz4R6GlsXTecm4VNtNhnajA7iZnmZ/M0+6SDp9PsvEM/qyggE+/wA571X+ircPrVzIyNwkxxzggGDzOT8VH1H94cMu6PcgszR/1AACTxAHtEQaM9ujs/UYeMI+4P4o6vvAtegbhIYEkkc+osJmY/TgVXNFfY3ksx6dw95EGT9Jzx/6rWrbyGVgQxJJ+uTiQd3zn+vaovDNw/vSuxiCWPAkg4ERnMYj9Oa6lHjBnNhSckke59Uspd0ptv6gVgDuSRA7gg8R81411HoXnXPKZvLuJKhm/EAMK0kGQcD0g/Fes3l/hgN9IXPqRyxbgMLwMgnbBJ5NeV+KFNrVQxkqSOXxwVQI+UAHC55wSCtbDJtUjo/U41xspWvtXLd1kugh1MNJk/r3odyauPXtCNRbGoH1oAriSZXs2eI9iTz8VXWsAiuuLtHAmAI9M7Wp9NDHSipLCZrSSYXRhNaqbbW6FC2eit0UtdAUhhMgAyTBKgEDjAGf7U+vX/JAEqWjtBgEYVds8AZmPiYM121qi91gpKruZV2gAkKTux25+fp+Kn1Or/4lt0bWjYJABwCZzyJHf8R/Py5Jt7L9bOer9WNovtmdkgkhpbmBESk7RP3qnP1C+WF4MRcBkmMgdwMEfqKsnU9NuYzJyRAxAUrJcn79v5TNAdT1FkT5Y2rtICNmOFJBBzNyccwCYxVcdLVDO3HwWboOrNvTblVSzR62kkNIkbwIAHtJyDQt7U3LW5FeWdX3kmePVgmTukRyfq4yKP8ACbqdMsr6QpYTEEKcFvVE4T9RPuYNPsuXXJUkbTuG5SBmRgYPGOfzBqDfqYE+GwLo+iVGJKZuFmHEIGJ2AKy4PGcQJ74rt+rDzTaVWYhwVwW5b6gRG5cEkQIjPFNlTBYFRk7dzhQWJiBzkCewPqHFA6a6LV+65xuC2wSNxLnB28n8XHyBycupcrYLft8k76mGKIoAZZYkswBkSE3NuVTwexB7c0QNCot3GS0h9WxFg+mNw3TMscwOBiR2rg2994qqgjYwE9zAUffnue3MxTWx0xgioWL7QFkgjAEAbRIgCMTUnJ0FSqPWyDRhxpQXG1ifrOCAO239I7nA+4hUBAyqfUuCFJXaTJn5OJn4+RQ3iLXNaZLKvLXHWQVJAliJyeY9/Y0XqAMmR6cmQAN3Chlj+aT9p9q1Ptit8tGad9ljyURAAQ26ZkzgNt+QVzPGeZpTqr5SSs29x2kAC2Z/EpKrJ9QORAmJHt1025DsikqlwS5I4a2i7VYTmd0QT2HHd/rehL+7jUuQ4AlgUKgwInbkT2P98U6TcvcaW1oQf/HvcPnWkYsrEklSFIgmAcFjBnEmTzQ3inpGpuWB6HYCTGSwHJ3KhIPB7Cds/dxp/wBoFqMSNsjZtCfYLk/PwIjuKW3/AB7vJXaVBB2knv2DrEEGI9p74y0Pqp3x6Jaqjzff5bAkRDZkHEYyPzFWnTeJRbs7CoeWnEHaw7FSRgwOP5aB6myXUL7YfO7CjBnsgXIP96Ui2pyPYcfYd/vNejKCmqZoT421+C+dL1K3WW5+MW9u3IHmXGO6MmRkRQ/jDXkjyQqwCu3+ddrES0HvPGO+M0n6DqDZbeW2gEMpiZiYHzmum1P7zcHbajO0GSwtyZEiRyMSfvXI8PGV+EdEZPJJ+7/wPfCQQ2zaG8OXQlwdoI3GUkniJkAUg8Z65D5e0DzMyczAxG7/AB/s2voF9/IVNoRU3XDDbi7cljPHYRwPeqB4lssLpYCAXYjOPc/+v70uJXldhm7jFLwWjwf15NPZdrjEIBuEbucblgYJ9j8nOK48W+LbD3FtWlBQsjC5vZYQw2QRABnmTEHAxVO6l1tGthLYOVAYkRBEGR/UHtShSZB9v8V0QwW+TJy1I9v8L6YsGKj3UNuaPg7Wn2BxgiTmZI/X9YLKOGuW1MByrLBfI4eGBPxtIzmOak8L9OdhvFwncggS2QRBbJBgsfS5APpOBVT8c9Kuq7EtuU+qBImBt3EHloEGC3ztrkhBSybZ3Z8cpKypazqvmXGbaACTA5j2z3irb0y0i6yxsKkFwwO6BuZQygqRuADSPYxyOaoKnNWHwprSNXYlo9W0EliE3SJhZJieOPevQywuOvZnDidSX5R73fvG2pLbTMgcDcYJ2nfiSBzIA/v5N48sgNuAIIYekgrCmQBtMxA9mK+0SQPXwZtTnKYBcAhYPqkgie9eT/tAsQkkCZn8KkzEXAqnbtIMblEEjMHnkwaZ35dwkVzS9e2WnXncpETzOCDSLzTXatU6WRXfSWzyFoDa41dW7xFFlRUdzbWsNnP7zWVz5VZRBo9C0f4JBgMD7/XBI+B3nHc/ci9oZvW22SJYiMjKxJBHEifcfYyM6hZaJ2DJRVMKfwgcGIOP1inWmu+buYgGJGBxk8bcH9e1eTyrZeadsD6lqUNowMqXZjxu3A49+cjjFUeynq9MMWMeokSWP25Jx/8AkPtV4v69ARZ3EtdbaZEACYk5wIJJIAwD+STp2hV9QTaWIZygBjudhEmQBA9pjvmmg+KdjN8tlj6f06F34UEAKDIUhWBDE5xIxP8AmoNyhWC7Va4RtH4mLGN0zIWeGgH2xMTam6VRLUkKMfBgQMd17R3IoOxabLzLEkAlty5UrJXidx5I9sxUkvIlbpk3TJZ4Ylba7iz5wPSAAzTOQhwD3+9Lesadb1y95TnZaRn3kH1MI3EbskRwfbHeaY+H7Ls1xHt/xQWVlO6UAMwWAPIO7cOZHxXOt0bBVIO0HcRyJG6TzjjMTwBjkU1tPRWMkrTQ46PBtMTEASXP1NtiCs+le3B9q3ruu2rQOwMSqM4+SVxJPI74/pyAdI0ae4JO3y2O7EYKggjaFz9jzmlep0Qa27FlQIiqJZFHqk/UNoOAe/8ApSKKvZO7YH0i42puqWwFZSWLHmPpBz3nJHYVdOvaR9tu2oZpKlz9JBYGMACY7gkc9qTeGNInmW8Ic7pBn8JLZJ2j3wcx3q2ftAa5a0z3rR/5aq3OCAwJB77WXBgz9hNXa5deNIyaasrdwraBkRA2kyDIX6YEZbKg88xMzVq6nolOgAIB2qZEloJ+riZOeCCPevI9Jr/PKQWARAGBkRcZ2BiPrH08n8IxivdeoW9tgHugHAAxEEA9sex7U2KPCTbH1HR83NeFvVFTgKSp4PpBifY4z81cLXR0e0dqie4HAMnaTwoJz7fSeTgUXqo/4q77+Yw/qRVv8I9UViLRaNy+XJJEbQSG4PDbZJEZMDmejOnx5LwRcUMrtmbO9AA30XDGAwGWA2mSRMQpEhvSwgV53obey69tjABBzHcgAxzMHj4OKvXVfFFvTBrTobgcNK+ZuDsCmXYOWXl8+kgoIGZrzDVvNw3BOWP1HcYnEtHqPzTfp4yp30DV2WTU43j6gojsO/OOPb86D0w8w4wB7+57ffihx1I+WVkktM47c4Pz/iiegqSCQMAyzE4ABkDjkmeKs1SZSK2qY/0HiO7bgKcH6hEgxEk4nge9LPEdyRu92b3yfmcgwRUWs1RtbihhpZYyVIOCROJg80ouax3ADEmKksSUuSGTXGgNrdYtypXWh2WuhE7s9l/ZV4hVrBsttBQgDtPG0TksZ3E8AQPyl8b27bIXtxDSSUbYSQPqLAlTIPDBW+815P0Tq1zT3BcQwR/USCQfgxB9xIpv4h8b3tQoGV9IU5Jkc5JzzJrilglztdHfDPHhvsrrLU3S9WFvWyRIDgkZMiciBnPFDFqgW5Brtq1R56e7PqjTvus7hDNHeRLjkZH0jjivLf2kKAnEbjIxtwx5xKMJDCVI+QSJqwfs88bpc0qoxHmJssrbkAtj8IJkyeSTAzwOaT4+6orXGtwA4csxGBPcACBk5mBOJAMz5+JVPielN/tt+CqbK7/eMVAt2tOJrvo8uibzZoW6TNYDFTDIrDUcC7WVvZWqwvE9Y1Go8x1gYiACSYE7Wmc7p9+czReluFAULAg8yCw/tgbiKEtW2gcelj8yTt9+AZOefauusary1VLeWLbRAJY95AiT3x7kV4z74lm7diZG3m5cYnco2qJH1t6YBHYgOfzmKf8ASdEtlVKSWYSzkAZIA2rEjMcz7/FLun6IKAjH1/8AOYbgDuP0gARkLDY/+4Qfl64C25YQYnJjjjPxAwfmPemk/Brr+hXep3XJO1tpTuAxG5mnjdnaPSJ9qP1KbLYTPIWZMTIyd4JEmMnGZgwYAQB3si4yoGdSxXMLuyeSBC+/6UwJW/vW26hwl24FIDnavAbcM7hJkZ5zTNVSCryO7N+FzuL3XLlmuNPqAwIUKQhO0ABR2JgY99+M1fyFe2/lkgjaHORuYyC2SZg4zyag8EkG3s3SUmUMAg/9pnvAnHHaiPFYItokOP4YzE2mkCVJ4DA+qTH04NCv3KEt7bE+h8ZwBaezs3WltzMqx3MwfMtGV7929q6671dRbCLu/wCYCwDsDlTEsvCgT39+Oynq9naqMoEMCuMx8+rA9StEe2RSTRuWaRnaRLMJXJ4+R/rXR9KL9YXt9nrngfTN5tiZ9NvdkzkwAQOB9XxzVi/aUn/AXiP5CP8AI/8A6AqseG9d5BtJtUM7ojQgiJGJ94gk4/zVu/aAs6G7/wBjdpnEn+0/lU4efyKtI8P8OXPv6nUg5MEkjMfE8nvxivoTqzBbLE52gzEDHDR+UmPivnXo+uHnaZQBuN5Qx2z9TpxBzjt/4NfQ/X/+S2OAT2yI9Q/NZ/SryW2M6XR8x6lf47z/ADt89zXdm+yEsp2mOR8EEf1A/Sg9ZqPW3/cf7mpbLSIGORJOM+5PFdle5HbBdXr3vXN1xy7RG4n2qG6npn5roIJzRYtgrA/2famWtILXkFRMA4457006Rr3VTYEbHuK5PBkfPcQOKCtmBBonSDawb2NLJWZTa6Dev6bhp9gR9xIP96UHT026pq0e2Av1YB/InPscY7UrRjxSq6NBgrTUTCmF2zQb2jWRWkzm0a7uCt27NbuLFOHRH5c1Dc0hqbzIrbajFYWqOLClcgkH4rTMa5FypbWeaNC2cqSalUkVOtuu1QUBb2Dua5Spr1r2rdi171inJI5rKN8oVla0Dmj1MNasgFyCNxZSM8+kH3Xvx8Uh1Wtt6jUeYtrdZtfUDwdpABLe7Hao+D+dNtbY3qFLCAJAgCAOPuD7Z4NR6HTC2gshYFxkZuSdvAB+AGmMfV+deNj9/I11sN6au6HuBWJmQSSwWSV3dxyB7kAe1S61luImxhcL2zvjIBkp6vsff2+K31G6Cu1OSNykBWG2DsEiQRE+/wBQ9qS+HH9d+3A2yHEMScgAnMkjn1TmeBxS7acg8nx2a1wW3ucAME4kbVY8xtP4Yx75ozw509DDFhca5bG55hEYqSEX5AIDH+nNA9f0+y3tA3FhvUlgRBkElcRgH9KN6JpSLaKzCAwmG4k7uAM+0T708twuxsTca15QV4c6YguG4WO+9bV3G7coJ5EntMkSTQ3j8+sIC6KIA7qYEgESMkjg+36z6FTbNtgAxCengCNpMnM5IGccGZpd4quPdvKWUbo2jaeZUEQckZmT3jtk0sPvtgfqt/ID1rUWzpQN3q3QAMGNq5M98Pkj24mCm6BY9SopGSOYjvnP+tb01tntM1yTBUEkGck/6RTDpmkXaXPEYMV1/bFkX3oe6/qGy7p2VsrcUtxwdhMRgwsf0/P0fx1H7hen+Q/7H++Ca8NfUFny0kH+2Oa9b8VdXV+lLcBkXEVeckkeoY7yD+hpeLikv97Ctpnj/RtEwuWW2j03EM/Zge9fQHibUbdNcPEKTPyMj7jt+deBXtU6BYwAcD7fFeuftG60F6eSpE3VUAz/ADiZ+RE/pVM12l7gjVM+ftT01skfeh007Af4qfUG4ZC5+RXOguZ9Uiu6mJsGBNTJuFMT05AeZnNbuacR6ZNZhsBVZE1PYNdWF9JOAJqTTaWeDSM3XZq9bgUPauim97RkrjNLP3EiZEUt2jRSI7l2TFbNnE1ydORUgng0R2CXLkVpTuol9N7iuLSQacVMxdHUbaE0cproOKGzKYtOmiuF5pncANBvYzRTGckzFepkM0Oq0XZSm8E2zNtY3xU10CKhtMKUFmtxrKJ8sVlbQOR6ZYQHaCSW8sMocxuAKqJBJgQQdvB+IpR1A3DauAKx3bsjuGzDAd8kSPfPOHRvq1xnB3NsA3YC+jaIHvxn86WW/ELnUNbBUoMEKI5AnmvLx+l2ztk4t6ItDfu+VJy0IBuxGSSOPb/HAAjvwhpmJvXSPWwCAwAvoBnJOT+cf4cPo2ZQCSy4aeDjtPETE0V+6pbQFRHJErAmJOAYn2mllNU17k9dJg7aAO6u30gYBI9RIPJPA5xzR2iuoGJQKpDEElRAJgnAJIInvHHI4ofRX2bgZlQAYwTk/doPv9hSuyxa/czwyrAG3aJyvMxMZ4+ahTYXoZ2NdvdtuQARu+cgzPA5+8ik3XzsuAcAbCIgAEB93E5kzVl0Wi2s4AMeY6zmBmO/c471WfEjAmMcjiCDHypIP1fHyKpjpyBb48fkrR6n/DuwBtY7YnM7hk/GDz+VN9AJsAKVnkrk9qrPkbbsHgmK70Wp8q9KkwDx8d69HgpJe3Yvmg9tGBB/mMz2HxUfUesXhYFoOTaR9wU8BjyR3/xmu+pg27qwZtXBuU9iG4j86V6hgxHbGR708cTtUTk3EIHUVCy2WrvrXiG7qUtLcb02k2KPgdz8xA/IUmvlR/v+1A6nWEiBVeG7Yt30SnVQYDVu7aeNynd8UsTBk010Gv2yMUzcktBolsahz6mABHaumuFiBwDzTG1b3pMZ5mhVsCYOKClfQr0zjaoG0x8H/wA10NKBGxorZ0hz3HY0NdsuuRkf2oxrpgGvTte4MNGK66vcUrPftFKrZ3DJ5GKIF6MNxTOgLTF62iCDOKLKzwanNmVkZFD2rW0GPvU+yjZ2t48e1R3NSoPqAFQWupCZJzwRRq6RLqZmCea0qQCe308MAQea6t9InG7NBX9JctEENK9q70HUtrncTBrb8Cfgk1HTHTtI9xQF01ZLPWFY4pb1DXIWjaK1vyZNiVmorp92TmiLmhQgMMTWf/EkZUzWe1Q9pHPUhjFL7KmaYMD3qFloxjSBdm4NZWvMNZSbDR6hpOnG1b2GfoAY4kTHAPfE/lVP0dg/vIZZJuR/+3E444q0+J+u27dgbB5guQCQVG2VlZUYyJMY7VUrlxiqMg9SsCDmCPY+9ebjjJpt+Tpi9HqYthLWSFIBAbMFgPqEyOfb5qufvbunfbB5/DLdpM/+DUdrrzXbW1h6jlpwB6QAUg474igbGvCEIG+poJwds+24gDHzQx4nT9xXHVjzw55k3HyFn0Tx6eTxwIH6ZovS6AhrggE7t0mBuGYz+WO/+Z7L27lsBMyk7YaY4BxxJDGT8UQihXd96jaRP4ogcEDg/B4ioT3sMfVoNWysuTBG9nYdwMzOJ9v196oXW9f5N0qwE3BAE7lABMQSAf17zQev8esL93uDAXaIy0zmO3zPfmhNUDeYuxJ9ieatDC4v1FMfdiy/cm4Jmeaw6HzGOzHPOOa5vAq3E4pj0u2biPbXFzaWUHvHImvRx6RJ7l8hT3EXRhZ33NNcB4/A2SPtNIerkC4SB6T6h9jmmPhLVr+8NYvqf4im2W7Z4DexB4NQ9X6Uy27lhli7ZJZf+u33j3jminxdDSi5RTKv1EkZ7H+lDWqlva2ViK1thZ+KujnOrTiYjFc3bO0z2/tQZuxRuk1O4bWpmDof9L1h8phyAOazS2/OSOfY/NJ0BAKg4NZ03Xmw8GY/3mpcGraB2NNG7A7G7f1qddUgYofeP196V9Y6yH2snpbvQbXiwLE5p4q9sHEM1umNtiyGRUOk1m8554NSaVyyRQlyyQ0imaGXsxpcsvbErkHtXfTr25SSOcVml1bbCO4GKj6iHKB1w3DAUOzVYq1Wj9Rjiac9G1YZPLaBGKG09toEiSea5v6UH4NLJWC/BHcvOLhQmQDiuvL5muLFrOeRXdq7mgEk0kk4GK41bkNxINGaa+QCQMd6mdFdfvWsHTFZ1fp2qad9B1Ugq/NV27oSjffipLLmYEzWpMLWiw6i2A2AG9xUd7RqyysyO1CaDXFW9X6071dyF3rA96SmmTeiv+X8VlOF16ETisrbDyYi1wJl1krMn2E8VNoOqkwkxmhWdgptjvU+j6G4KvIkEHbQlVUzoS9i5Xb6KgHcik1m6HJEHMn9PgV29xyQYBKAk/M0R0jRb7hgxKNj/Fc69KKSdlp8JWWZnJYkKo2iCxmORJ2iOJgnOKedf1V21pbtwj6Gx9IlDKnIzy3eqodc2lZSNw3E7lBImB9Jjsf99qWdc8cvqQ9nZCvzk49/yrn+m8k1XQINw9SK6luJJgkn9Kku9aeQvxE+9Cl0QQszwa702jhlZiAfb7+9emsafYikMVnZJETXOh1W24bnZEYkDt7f1ip9VfDSoE7fb/FL/TsuQWUEQdw/3ipxj7oKtO0T2dS11BqFOwq290VfrKker5HxTnxKW1VtvJLtdsjzk9MHybgyJ7wZqo3dU+nWwVMQNwYZ/Ef6R2q+eFdba1/8RQbV6wNtwDKXbLyCdvIjn4gUuR0+TOnG79LPKwhmDM+xx+tMddBtiPirH1Twnd8tnMOUchWUglrfYkDOPeq51VtgVYifcRVoSUlo5ckXFirbOK6sIQ2a71NvaQexFFXVBQMBkCqISyWzcA5ou/ZDgEduaRG/M066S8r/AEpuybVbB7/TNygjHvQty2UX4ozqV5lC7Tjg1u/BtGtRk2RdP6gT6I5pta00ngY70k6b9Qpy4ZBJ+k96EpUFregi9psYwRxW00zkZGO4FCdO1UXDukk8D/Sm66l7RhgVJzBHapvn2hejS2hatyolj3PakZ0z7iZBn5qwm6SSSc9qWajpou5Q7WntR+p4kgpoX31ZJxmK10+zuWjr5YLsuicRPehtIgtyJ3A0WlRr0TWmNs8SKK0l9W9Kj71mmO41mp0hssHGR7VIHZ1rtEJj8xS9bIV896a67Wi4ilRlaDvQxA780LNHo0dMDmoL6NxJimWnIGDQWuvgGKybMuwIaT5rK63GsprZSjdmS2PsRTjS9NZWBZiCfpE1lZUM8uNUWx7YTqbvK5JjngUX4KtXLuoCbtg2ktAnH295itVlc8pVjk/gZvYf49/hX1Xe0RuCkAgHgweYwMfeq453gkbd3vxj3rKyuj9P/wAUWBOwLUWRb9R+o/7wKGtXGYx8zWVldK0Sb2c9R81Lu5FYjjjFONCVvKVuKQSI4jPzW6yl5WynGkKvEHRyHVOAihfjHem3gjSPZF1lJlhGPbuKysrnyv8AbZk/3KO79x9u4MYysAkEGq5/9Q3QCrS5GBuUN3+RW6yrYdIWb2OT1Mi0ji2m4ETKAj5+1Lrjtc+rJOPb+grKyrRdk5NgKdCJPpMH2NNLfRblpQfqnmATWVlTc3aQl2dWOl+cDuBEn2NKOp9Ou2SbZBI7YORWqyh9R8qDEm6RZ9JMfFFXNT6GBMx2rKyqPZvJD0fTPefzZ2qn4vmrz1/orPof3ksS6wQfccGsrK7cSVNfBSUdWVazcY2wZwf6VDoNcRcM8Vqsrhhu0yTSQ1uxeSB9QpenTWBMiKysoPWhLp0Q+YUOKku9SJ9LcVusoLaLpBli3tEjIpZqVYXNwwKyspG9k4huq05a3uU0uSz71lZTIKfgnrVZWVgH/9k="/>
          <p:cNvSpPr>
            <a:spLocks noChangeAspect="1" noChangeArrowheads="1"/>
          </p:cNvSpPr>
          <p:nvPr/>
        </p:nvSpPr>
        <p:spPr bwMode="auto">
          <a:xfrm>
            <a:off x="63500" y="-623888"/>
            <a:ext cx="1943100" cy="13049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14" name="AutoShape 10" descr="data:image/jpeg;base64,/9j/4AAQSkZJRgABAQAAAQABAAD/2wCEAAkGBhQSERUUExQWFRUVFRkVGRUYFRgWGBcXGBkVFxcYFRYXHSYeGBkkGRcWIC8gJCcpLCwsFh4xNTAqNSYrLCkBCQoKDgwOGg8PGiklHyQsLCksLC0pLCwsLCwsLCwsLCwsLCwsLCwsLCwsLCwsLCwpLCwsLCwsLCwsLCwsLCksLP/AABEIALgBEgMBIgACEQEDEQH/xAAcAAACAgMBAQAAAAAAAAAAAAAEBQMGAAECBwj/xAA9EAACAQMDAgUCAwcCBgEFAAABAhEAAyEEEjEFQQYTIlFhMnFCgZEHFCNSobHB0fAkM2Jy4fEVFlOCkqL/xAAZAQADAQEBAAAAAAAAAAAAAAABAgMABAX/xAAsEQACAgICAQMDAwQDAAAAAAAAAQIRAyESMUEiUWETMnEEI7GBkdHwM0Ji/9oADAMBAAIRAxEAPwDWquyxIAhcKSBt3Ac8dhnueKH0RVlYBt0EgcCAIbGIaJndnBX3qZlV7qja0AEiCTAn1Mx7MSSZ+fjHdzSbAxB9LD8U+rbPfv8AevHtUM3WjYK3SUWSGALGDiMZgzEAyR7jmBRSGwhCtbJUbYyWMbgCvqIxBPz6fmuOm660NNbbClpLcxuXdhVkgExA94AqPXW7t5nEMxL+sgDaAYI2kkbTBGDzn3ofA8b+72K74kVblxG2mPNYbiFJYAmDuUkt7+2TExAaWNKSF4B2rzjy4JLEjtHGM8c5FMemdFth/WyM4XFsQV7kE/Hf8/iKJ1vUCouK0QqgqoAVQViMgxI9oinlOkkjR9V0a1DgpcMgWxuYK4guZ3RHYwV/vis8O6jzLjIAFVCJbZKknO3bABz+kiPlHe6xcB3EFgNvoYCBBJAI7boK59/cinvQtVacDUI3r1BYsvKhpHo3YyoMfOT7VOaaj/Bml3Y66rr0sqnlpaLH05yZMmVRQWJgTA7kCqn1bX+chVCT8svlZIjccEDMekzxnJpd4j0N174ZU9G4Sxhie07fcRyPtWdbsssDJUZAW3vH68pyv0iIMHNWx00kybX/AGK6dY1pkNxySH2lSSccEqSIiB7HtTRNSW1gVEaItzxLSAyzGSdpHA7ZgVbOloEVReVGuSGBKhthgZyPr7QOP7a1WnB1A1K5YBgiiNjnEFngkjAEKD2mhLOm2q8UPDtX1Ykv3Amotp6p3EGU9JDSJ3CZ5jn5qt9R6gV16uUIJ2wCZBER84+McdqsHUL6jXoEuFl2pcwceYTLTAiecmT9+wfVEjV24OURl9JmBOJJgcE/SKaD6/A8lxtfI1ua46R7dy6J3rO5Y5JYgA/picwcVYtd1Ldv2kenYx2uREyCpMxJ7YHNV7UIYBXBTaMgEgBQPvMjtHb2pl0vVDyLpdfSxJHqYPKFDkA4QMTxk59qjOpU2PFbK51EsmoVjbAV12sBL+oAuNwwFyADHzzxQvUdMSWzBAY/lCzE/hnHI5/Kmdy+HTaZD4gA5wY/DBwSCPua5GkJQC4+1gG3tMBsqYgEcREcZ+9UjKkLJ3or9q7cstbLSI2EewhmggYE84GP1p9pvEF60XId9q3CDDj8RYFo2tM47wIGfeTqXS1/hfTlVP5TPAEgwwOP/FL/ABPohZ85QSCrmCHU7skj0M25Y4kLif1blGdX2ZNx6LLqPEr3FUPatE++0Bm9siOYPA+1E6LWWLjbd7I7HCmHTdmBPwT37/bCPwpa89IyzbDuPpAURhsGI4ncJz3iaHs6fkqsQy5IPcNAAYwZIEAR/epSi1YLLbb8PW7EuttLit6SUCbIAYAyM5lpxkmkPiLwTptRbL2UFp/whCQLjHcfUXkSe0EmOYGaS3urXNI4dWe3uO19jHDbZUgCFKyZ2HmD81a+h+ILV9ZuHa+XW4Cm0CAf4iKdwmMx7HPuKnB8k9COn0eQavp7WmKspVhyDQor3PV9Ps3k2XbS3ywMXFXYff0NsALf0A5g1Rusfsv1CbmsgXE7DcPMj5Awfv8A0FduP9QpLZPrso1RuKKu6YqxVgQRggiCD8ioXSuhMJCFqTbArtbdbZJomB2rAKlGnNdeRWsxH5VdeRiphbrTVrFsG8ut1LurKwbPZdNqkW/5RDE7WnsoUSSSdpMY4H+lIupa29fuFJTZtwQCAq4LDBJEZke6/ak3TuqPbcGd3msV3yW9LNA27oYyViTDADtNei9F6XZBm6xCkbQZMk8nMntH+xXlS/bdhquyjkldqo0LvAYQRtYTJPeYgDtk+1PRr3Fp3RdwVuRDY7boK43EDGBPOILjXWtCrMUtWZ3D1bS5YmRI3A8MB+dG6nWQjhkAQoyuQoUqCIz6eOfbge4lZZE6odbe1/BQemXNTqdzmUSG3bV7mQIX6uDFXnp11bSBjBfBBaZIEZIIktGM8gT913/yCgC3bbaEUDassxnhsxyWjJmSAeaXa/WbSc7iODM7j642wP8Ap+R80zbn0LTWn0WC5rLu8KSdwiU3iEYN6QzHiSBzH9aVDr7JtXybZht0wJB+3c45/Ka48Qs727IIIu+WoeHJXeRBgA4OeefyqqXvNVtu8kOYJy3bM/PE/wCtGCUgOKi9D+91dGeGBXGPVHtxPBx8d+9HWdQtyA217VttwcAwqgcwDBbOAQYgfeq1b6GvNy5zic4kLmSVjn3q16HpRs2U9QB+mN5YO0AKUY4YSFwfeknxj9pSCvsqXiPrlxmZLcqmZfhzMHgn0krHyQO3FQdK8XXbVkrzwDJO1hLTK9zG0T/0/NWrxN4fsBSAHuai/bYBJChWBkQAAN3eWxg4zI8x1Fm9ZIDoykiRuUrP2PcV14ljnGqFbaZaNB1tDfEggMFmFGGhdxBme3vU2uWdau0qVaQsz/MZkCQM9571W+mIXYD3YCfvA/2ACaLuO9m4rhZ9cq3I3KQcN78e/wCVM8aT17G5F1W0j3ALgfaha47KQVVQeNsAqzMQo/7uMYhv33u+cAwgWmubeBt3WhtX7ACPgD5oLWdY8q2LTel32tcx6iygmIPAEkDGSoJpx0+XW8xgMdP9Mdy6AgjgGew9q5ZRceyqYL1C2yolwHaHRDwcsh2MsjJnYDA7muv3him6J3MybRBaSFmAs8DjsMieCeeoEtatIObe7AUmV9PA7CPb2PvRej3AhdwCthDkLvMDd6REz8cAUHJUI9sJ11m3LbvpVU3BYJAVFAVZgk+k4PAyeKrvi5wly4FUlLq27kk4AcK4Ebh2LY2zxmjOpa0F2tZPM7SIYfiYk49WIHYDNEayylxbIb1B7O0gRu9DOoywP4dse35UIPj2FsD8P6HbZtmR6hxxukSdwAHAAGZ4phf9HmgxPoYJliQu+DiSTDE9uD7VMbGxFXMLbI5ABMBBwPdvnI+aHvurEbVQQUHYDG8SSuJg84/03K3Yq6/uUTr+qDqxUhvWMg/ccNnPxjkHsatPh/phS2BsiVjkGWcqBM943YEVX+rdHC6xbaqFm4rAqzHBg8mJ95EVeryhbapc9O9uG9LAAEA8mQWI/SO81fM6ikhY+5BpOuGxqPJhntFRNo71hs+tGgFG47Ec+2LI/TltOdjyisd24oCMZDCYJ/6mHY1UdV0JgxaVK8jgRkj6Zx+UzumTNMeq9Xu2b73LRMeZ687lgiMjuMnHccDvXO9tKIU047I/G/hltUguWwhdBghgC68bSIAERjMc1511Xw7dsQbiQG4IIInmJHevYeja9L1vzEDujYa3bCll7SjMVlZn8MjvFL+vWQ6eU4822whVwXQzEqQBBB+fvIquPM1pi00eMsKxKb9R8PXbW47dyKxXeMjEZ4mMxMRM0oau+Mk+gMnEVyTUQmtE0aFJxXDWprSNXResY1+71lc+bWVtmGTq4ZDwQAwHYASVMk+8/wBauvRvFxvBrIUogBgyAdwBjcAIzkQNvb5qvHQAqoXMlUkmORMn82H6mu+hdIItA/zyx5PpBPA4meP+6uHJxlHZ0rUkwnSay4mutsCDAUQw9C7VhTsBAAVjIBxNW3XWbl2ZJ/imCGxumST3EYBk1x03pipcLs+7asnImTMgYkHmff8AUUVqOobkRFDLLEu0ASixtRe8T6iYFc05KTTRtxbTK3qrI0VwygJ2QGmN0EbRgyOJkHjBAxPHhW3c1Or864D5aEkksI3ekqPUZP8AMexgYp+/ThfhCplvTGQIg5cTiFyBn9TR1jQm1ZW3bBCrgLBUcnLSSDJ74ktVfqLjXklJ70S620AwJO8MhuLtAO4fSxgZMDnmPzpZqdAlxVCKqFTIMESZHb8sCO5z7x3DsuINx3ZUQT3O4gKDLcA4GOZgijfJVPWQGZ8AEyeDMAzwfYe0VH7aYzqtAuq0wIAGy2QMldxOBBDvJYkx+GIgxORTrUaS2loSUOPVwCDkbZIDBd0esgt9u6XTXbl+5bSCAGXAXlVMncAIACKZ7ncPgBzqPL2zuL3BKgOIUndymOSZEffFNa6GsgsdVtLaNpre/YxCNO3aNv8ANjHBIwDM8xUOtvDUALeQOrKSAYgSFBKzw2TnESYIiaXXmW6WRiCbb/R+EgTtaGZYJcz7YEjApgNSiLsVV3hNolixIIJORO1hgf1xFK187E7ZV+t+Emsut6wJRjO1Zbyz7LGWXtgSIyc0N0i3C7+WLbp7iIgA9hI/rVn0HUWJAJEsIiJDLGScQBu5+/fsP1Lpu7c1ogHB27lggQIXZIJP4QFHM7mq8Mkn6Z/3Fl7lR8YWHuuzhckB2EAnLNlSPnt896uXh4A2LpKn/lov1B4llJ44yPaMGkOmdmvXHyr7Nu2DgKvqY49IAmZjnim3SusXGtXFRtqI1oIPad28lp5MZ5ndGBApsrdcfYpDewfWXvKI3HBSc5PqZ1mPnaewmmtizstpAYkDfxOQDB9PcEg+8Uo67rLbBJPqUKAJPpQnIiIP4efafemB6irztEFdoxxJI7Ajjn3zUXH0g1ehDr9WF1alRLMpBJRi24nj05YxxAPPxNWTT6Y3LVkgOCt24pPBgm2Ru9ueJETVa1nT3vazdIVU27nkZMRtEjJORmfk1cl0ht6QqpJJfcSWmMRB2zMQOZE/ajlpVRog3U7uGUFQWaDuZzCp+LeDIG6cz2oDTWyVZoyWQH8RP1ZBMzxnnijdaWe5vK7d7KqLAkgL9QAEzI5+ftA3VL6ooG3DGD6mkYOSQ3cscfr8pHapDSSi/wCgp19kvqTckSm0SrEtwQJwrKw9uRTfrd0qFIPqUKIAIMTuLDGWmZ+575ofo2nYtlHU+YMyWVOJwF5gfVPejuuMqIz8AtkEAx8hc/Psc1WUvUkR6Rml0d7VMqMfLUGG9EkBTzgY9smMz9ieq9AsBWTzz6u/pJxwcEE57GR8UvPV1ACI5JEPuCsA0kkNgCQIyJE55iKL6RpG1M3HCldxMR3xyO39ffFSVrfQZppA/QOk/uywr+ZtllbaQRuiRBmAZHfv857SLi3AFEBgDt3jYeeTKgEgmY96ZdXuLp1LllUgMQm4Bm2jECc/+uKSeFtQS1/UXBvQrDJuYzuloC5mIke0iirlcw405aLhZe15OQ+3bDM0KD/NKsvqEdzMgHk1T+ofs10t9w9i81sbpe21v6V77fY9hIinvW0u6ewt23K2nO1RI3KW+gkkGQYAwDVA0/VH3ulw+WWchid0q0ie8iTzz7x3p8cZpco6EaqVMc3v2a6bZjUPbYk/WAR/jgUj1v7Mb6rvt3bbrAP4lJnGFgk/+vtTq/4vNgi3cyxQHcjkw0xJ2kCCMkDMjtOGKeNNOQWa6BKyJlirBsyCJaQQY7bTTqedK+xUeT63RXLLbbilT2kET9q5tCaeeKOrJqnRlTawWGMDn4jBX5gfb3WWdEea7VJ8fV2MZ+61lSxWVrAHX1KDBmYP6nEg9vT/AGq5dEtzb35gQoWQDtj2Hf6YHxk0h6j03abcgEKq4HcsoJE8GD25zV36NoALSHbuLgkJEgZIU+8QAc++a4c0vSiz9iVtOEsvuJOwKSAxJYuQokHiCTxNLOoN63C7lwSQBwMbACDkn0qBj4qwm+vkXVeS+8FcN6jJZmAMRkDP+tKelhLlw4fzFO8iWKzLBFkZULJOcS1csX5Hko+Ajp+m2iCPWVh4IMEnIBBHqJ7/APUewETXrgVDJLFRjJgdjA7x3mO/E0bo7iNbLKJAP18STyZ5x7Ul6u5CXIE+Wu5mxAONpGDx+U5z3BSt7JK7pFa1fUmfV2kV9ysZIEnG3KOGI2/injgN7GrD1gNGAVUkWgSxgHJIUqNo4AwQYLQarnh/SE3VaQQgMn6gSZxP0gz8dhzzVm1p3FdrwuCROFO0YnbtkEZODmatPtIfW2c9KKot1wpMDaG7bjG4yqjPaBzkxFdJeKs85iRM4lO0bREu08+3zXdjUgiCQo37iIICope5kRHtx8ye1D2rsjhhJCxCzk8j14wpHI4nM1Ktg6JOkWYswZyS0tK45AOZUKsDOMQCe/Vr1OrLwpVtpMnseSSSYI/yKZ39MXJRCoSFUEZkbexj/t9x96BuWgm4bC8bvQFaGJgIGjlcexmInOA/usRdgXUOnhbrYJDZESo2EbjDCO5jB/8AJnSdNuRVJEjAJjBjcRP8p/QTI4om7rbxS05jLPbdJAW2yyV2RhFhlnmYHvhYNabTMbtuYkgRuDer6NwkyFk5OYEfNFclSKSiluxb1foF1XuXEn1MfSFIkYwm3k4HqwOMnNL+n3y9u4BIm4gIEgyFuTJ7ZHAGKuvTOs+Ywg8QMjiSQs5kE/Ocg9xS3xd002k89FW2xYsxnahCggboncxHEZpoZN8ZLYm1vwVXrvSytv6vVNuZxz7HuR+eDVkt6NbenBByzokAoIMMxJLFQQZP6D3qrv4gS7tUgksySOFheQVIIJ+eRn3q1O4uW8ggz3H8oDQDI2n1SI9j702TkkkxlVsG01lwoEMX3c8y7YJwYwIE9sHEYctbJ/h7t+wAyF+ieCdpjEnEA+mq4Lpa7bUAhi8+mFJG4qYYj0MAvJgY+9Wi51O1pka5c+mDidzMRKos95O7OcTUZ/yUxxt0xC2v36m2EuKqzvN1Wx5YyVmfSZ3CMHPea76zaGquWja9AuW5YEgMoBU/RP1GQcfHNJOh/wAd2fb67mFVQMdjCgZx7CmfVNULDvcQ5QgQCMCREjsCMTz7cTTyjU6QIyqJZrBFt7Ns/wCuMfUwiTQWo6etwMhZO+dp3bROQQY7jJH+ag6Neu30tu4HohTERyGz2H1R+VSeJwU063LavyBuW45B3ekAhlhVgYIIjkTwZqLur2S/8/Jz4R6GlsXTecm4VNtNhnajA7iZnmZ/M0+6SDp9PsvEM/qyggE+/wA571X+ircPrVzIyNwkxxzggGDzOT8VH1H94cMu6PcgszR/1AACTxAHtEQaM9ujs/UYeMI+4P4o6vvAtegbhIYEkkc+osJmY/TgVXNFfY3ksx6dw95EGT9Jzx/6rWrbyGVgQxJJ+uTiQd3zn+vaovDNw/vSuxiCWPAkg4ERnMYj9Oa6lHjBnNhSckke59Uspd0ptv6gVgDuSRA7gg8R81411HoXnXPKZvLuJKhm/EAMK0kGQcD0g/Fes3l/hgN9IXPqRyxbgMLwMgnbBJ5NeV+KFNrVQxkqSOXxwVQI+UAHC55wSCtbDJtUjo/U41xspWvtXLd1kugh1MNJk/r3odyauPXtCNRbGoH1oAriSZXs2eI9iTz8VXWsAiuuLtHAmAI9M7Wp9NDHSipLCZrSSYXRhNaqbbW6FC2eit0UtdAUhhMgAyTBKgEDjAGf7U+vX/JAEqWjtBgEYVds8AZmPiYM121qi91gpKruZV2gAkKTux25+fp+Kn1Or/4lt0bWjYJABwCZzyJHf8R/Py5Jt7L9bOer9WNovtmdkgkhpbmBESk7RP3qnP1C+WF4MRcBkmMgdwMEfqKsnU9NuYzJyRAxAUrJcn79v5TNAdT1FkT5Y2rtICNmOFJBBzNyccwCYxVcdLVDO3HwWboOrNvTblVSzR62kkNIkbwIAHtJyDQt7U3LW5FeWdX3kmePVgmTukRyfq4yKP8ACbqdMsr6QpYTEEKcFvVE4T9RPuYNPsuXXJUkbTuG5SBmRgYPGOfzBqDfqYE+GwLo+iVGJKZuFmHEIGJ2AKy4PGcQJ74rt+rDzTaVWYhwVwW5b6gRG5cEkQIjPFNlTBYFRk7dzhQWJiBzkCewPqHFA6a6LV+65xuC2wSNxLnB28n8XHyBycupcrYLft8k76mGKIoAZZYkswBkSE3NuVTwexB7c0QNCot3GS0h9WxFg+mNw3TMscwOBiR2rg2994qqgjYwE9zAUffnue3MxTWx0xgioWL7QFkgjAEAbRIgCMTUnJ0FSqPWyDRhxpQXG1ifrOCAO239I7nA+4hUBAyqfUuCFJXaTJn5OJn4+RQ3iLXNaZLKvLXHWQVJAliJyeY9/Y0XqAMmR6cmQAN3Chlj+aT9p9q1Ptit8tGad9ljyURAAQ26ZkzgNt+QVzPGeZpTqr5SSs29x2kAC2Z/EpKrJ9QORAmJHt1025DsikqlwS5I4a2i7VYTmd0QT2HHd/rehL+7jUuQ4AlgUKgwInbkT2P98U6TcvcaW1oQf/HvcPnWkYsrEklSFIgmAcFjBnEmTzQ3inpGpuWB6HYCTGSwHJ3KhIPB7Cds/dxp/wBoFqMSNsjZtCfYLk/PwIjuKW3/AB7vJXaVBB2knv2DrEEGI9p74y0Pqp3x6Jaqjzff5bAkRDZkHEYyPzFWnTeJRbs7CoeWnEHaw7FSRgwOP5aB6myXUL7YfO7CjBnsgXIP96Ui2pyPYcfYd/vNejKCmqZoT421+C+dL1K3WW5+MW9u3IHmXGO6MmRkRQ/jDXkjyQqwCu3+ddrES0HvPGO+M0n6DqDZbeW2gEMpiZiYHzmum1P7zcHbajO0GSwtyZEiRyMSfvXI8PGV+EdEZPJJ+7/wPfCQQ2zaG8OXQlwdoI3GUkniJkAUg8Z65D5e0DzMyczAxG7/AB/s2voF9/IVNoRU3XDDbi7cljPHYRwPeqB4lssLpYCAXYjOPc/+v70uJXldhm7jFLwWjwf15NPZdrjEIBuEbucblgYJ9j8nOK48W+LbD3FtWlBQsjC5vZYQw2QRABnmTEHAxVO6l1tGthLYOVAYkRBEGR/UHtShSZB9v8V0QwW+TJy1I9v8L6YsGKj3UNuaPg7Wn2BxgiTmZI/X9YLKOGuW1MByrLBfI4eGBPxtIzmOak8L9OdhvFwncggS2QRBbJBgsfS5APpOBVT8c9Kuq7EtuU+qBImBt3EHloEGC3ztrkhBSybZ3Z8cpKypazqvmXGbaACTA5j2z3irb0y0i6yxsKkFwwO6BuZQygqRuADSPYxyOaoKnNWHwprSNXYlo9W0EliE3SJhZJieOPevQywuOvZnDidSX5R73fvG2pLbTMgcDcYJ2nfiSBzIA/v5N48sgNuAIIYekgrCmQBtMxA9mK+0SQPXwZtTnKYBcAhYPqkgie9eT/tAsQkkCZn8KkzEXAqnbtIMblEEjMHnkwaZ35dwkVzS9e2WnXncpETzOCDSLzTXatU6WRXfSWzyFoDa41dW7xFFlRUdzbWsNnP7zWVz5VZRBo9C0f4JBgMD7/XBI+B3nHc/ci9oZvW22SJYiMjKxJBHEifcfYyM6hZaJ2DJRVMKfwgcGIOP1inWmu+buYgGJGBxk8bcH9e1eTyrZeadsD6lqUNowMqXZjxu3A49+cjjFUeynq9MMWMeokSWP25Jx/8AkPtV4v69ARZ3EtdbaZEACYk5wIJJIAwD+STp2hV9QTaWIZygBjudhEmQBA9pjvmmg+KdjN8tlj6f06F34UEAKDIUhWBDE5xIxP8AmoNyhWC7Va4RtH4mLGN0zIWeGgH2xMTam6VRLUkKMfBgQMd17R3IoOxabLzLEkAlty5UrJXidx5I9sxUkvIlbpk3TJZ4Ylba7iz5wPSAAzTOQhwD3+9Lesadb1y95TnZaRn3kH1MI3EbskRwfbHeaY+H7Ls1xHt/xQWVlO6UAMwWAPIO7cOZHxXOt0bBVIO0HcRyJG6TzjjMTwBjkU1tPRWMkrTQ46PBtMTEASXP1NtiCs+le3B9q3ruu2rQOwMSqM4+SVxJPI74/pyAdI0ae4JO3y2O7EYKggjaFz9jzmlep0Qa27FlQIiqJZFHqk/UNoOAe/8ApSKKvZO7YH0i42puqWwFZSWLHmPpBz3nJHYVdOvaR9tu2oZpKlz9JBYGMACY7gkc9qTeGNInmW8Ic7pBn8JLZJ2j3wcx3q2ftAa5a0z3rR/5aq3OCAwJB77WXBgz9hNXa5deNIyaasrdwraBkRA2kyDIX6YEZbKg88xMzVq6nolOgAIB2qZEloJ+riZOeCCPevI9Jr/PKQWARAGBkRcZ2BiPrH08n8IxivdeoW9tgHugHAAxEEA9sex7U2KPCTbH1HR83NeFvVFTgKSp4PpBifY4z81cLXR0e0dqie4HAMnaTwoJz7fSeTgUXqo/4q77+Yw/qRVv8I9UViLRaNy+XJJEbQSG4PDbZJEZMDmejOnx5LwRcUMrtmbO9AA30XDGAwGWA2mSRMQpEhvSwgV53obey69tjABBzHcgAxzMHj4OKvXVfFFvTBrTobgcNK+ZuDsCmXYOWXl8+kgoIGZrzDVvNw3BOWP1HcYnEtHqPzTfp4yp30DV2WTU43j6gojsO/OOPb86D0w8w4wB7+57ffihx1I+WVkktM47c4Pz/iiegqSCQMAyzE4ABkDjkmeKs1SZSK2qY/0HiO7bgKcH6hEgxEk4nge9LPEdyRu92b3yfmcgwRUWs1RtbihhpZYyVIOCROJg80ouax3ADEmKksSUuSGTXGgNrdYtypXWh2WuhE7s9l/ZV4hVrBsttBQgDtPG0TksZ3E8AQPyl8b27bIXtxDSSUbYSQPqLAlTIPDBW+815P0Tq1zT3BcQwR/USCQfgxB9xIpv4h8b3tQoGV9IU5Jkc5JzzJrilglztdHfDPHhvsrrLU3S9WFvWyRIDgkZMiciBnPFDFqgW5Brtq1R56e7PqjTvus7hDNHeRLjkZH0jjivLf2kKAnEbjIxtwx5xKMJDCVI+QSJqwfs88bpc0qoxHmJssrbkAtj8IJkyeSTAzwOaT4+6orXGtwA4csxGBPcACBk5mBOJAMz5+JVPielN/tt+CqbK7/eMVAt2tOJrvo8uibzZoW6TNYDFTDIrDUcC7WVvZWqwvE9Y1Go8x1gYiACSYE7Wmc7p9+czReluFAULAg8yCw/tgbiKEtW2gcelj8yTt9+AZOefauusary1VLeWLbRAJY95AiT3x7kV4z74lm7diZG3m5cYnco2qJH1t6YBHYgOfzmKf8ASdEtlVKSWYSzkAZIA2rEjMcz7/FLun6IKAjH1/8AOYbgDuP0gARkLDY/+4Qfl64C25YQYnJjjjPxAwfmPemk/Brr+hXep3XJO1tpTuAxG5mnjdnaPSJ9qP1KbLYTPIWZMTIyd4JEmMnGZgwYAQB3si4yoGdSxXMLuyeSBC+/6UwJW/vW26hwl24FIDnavAbcM7hJkZ5zTNVSCryO7N+FzuL3XLlmuNPqAwIUKQhO0ABR2JgY99+M1fyFe2/lkgjaHORuYyC2SZg4zyag8EkG3s3SUmUMAg/9pnvAnHHaiPFYItokOP4YzE2mkCVJ4DA+qTH04NCv3KEt7bE+h8ZwBaezs3WltzMqx3MwfMtGV7929q6671dRbCLu/wCYCwDsDlTEsvCgT39+Oynq9naqMoEMCuMx8+rA9StEe2RSTRuWaRnaRLMJXJ4+R/rXR9KL9YXt9nrngfTN5tiZ9NvdkzkwAQOB9XxzVi/aUn/AXiP5CP8AI/8A6AqseG9d5BtJtUM7ojQgiJGJ94gk4/zVu/aAs6G7/wBjdpnEn+0/lU4efyKtI8P8OXPv6nUg5MEkjMfE8nvxivoTqzBbLE52gzEDHDR+UmPivnXo+uHnaZQBuN5Qx2z9TpxBzjt/4NfQ/X/+S2OAT2yI9Q/NZ/SryW2M6XR8x6lf47z/ADt89zXdm+yEsp2mOR8EEf1A/Sg9ZqPW3/cf7mpbLSIGORJOM+5PFdle5HbBdXr3vXN1xy7RG4n2qG6npn5roIJzRYtgrA/2famWtILXkFRMA4457006Rr3VTYEbHuK5PBkfPcQOKCtmBBonSDawb2NLJWZTa6Dev6bhp9gR9xIP96UHT026pq0e2Av1YB/InPscY7UrRjxSq6NBgrTUTCmF2zQb2jWRWkzm0a7uCt27NbuLFOHRH5c1Dc0hqbzIrbajFYWqOLClcgkH4rTMa5FypbWeaNC2cqSalUkVOtuu1QUBb2Dua5Spr1r2rdi171inJI5rKN8oVla0Dmj1MNasgFyCNxZSM8+kH3Xvx8Uh1Wtt6jUeYtrdZtfUDwdpABLe7Hao+D+dNtbY3qFLCAJAgCAOPuD7Z4NR6HTC2gshYFxkZuSdvAB+AGmMfV+deNj9/I11sN6au6HuBWJmQSSwWSV3dxyB7kAe1S61luImxhcL2zvjIBkp6vsff2+K31G6Cu1OSNykBWG2DsEiQRE+/wBQ9qS+HH9d+3A2yHEMScgAnMkjn1TmeBxS7acg8nx2a1wW3ucAME4kbVY8xtP4Yx75ozw509DDFhca5bG55hEYqSEX5AIDH+nNA9f0+y3tA3FhvUlgRBkElcRgH9KN6JpSLaKzCAwmG4k7uAM+0T708twuxsTca15QV4c6YguG4WO+9bV3G7coJ5EntMkSTQ3j8+sIC6KIA7qYEgESMkjg+36z6FTbNtgAxCengCNpMnM5IGccGZpd4quPdvKWUbo2jaeZUEQckZmT3jtk0sPvtgfqt/ID1rUWzpQN3q3QAMGNq5M98Pkj24mCm6BY9SopGSOYjvnP+tb01tntM1yTBUEkGck/6RTDpmkXaXPEYMV1/bFkX3oe6/qGy7p2VsrcUtxwdhMRgwsf0/P0fx1H7hen+Q/7H++Ca8NfUFny0kH+2Oa9b8VdXV+lLcBkXEVeckkeoY7yD+hpeLikv97Ctpnj/RtEwuWW2j03EM/Zge9fQHibUbdNcPEKTPyMj7jt+deBXtU6BYwAcD7fFeuftG60F6eSpE3VUAz/ADiZ+RE/pVM12l7gjVM+ftT01skfeh007Af4qfUG4ZC5+RXOguZ9Uiu6mJsGBNTJuFMT05AeZnNbuacR6ZNZhsBVZE1PYNdWF9JOAJqTTaWeDSM3XZq9bgUPauim97RkrjNLP3EiZEUt2jRSI7l2TFbNnE1ydORUgng0R2CXLkVpTuol9N7iuLSQacVMxdHUbaE0cproOKGzKYtOmiuF5pncANBvYzRTGckzFepkM0Oq0XZSm8E2zNtY3xU10CKhtMKUFmtxrKJ8sVlbQOR6ZYQHaCSW8sMocxuAKqJBJgQQdvB+IpR1A3DauAKx3bsjuGzDAd8kSPfPOHRvq1xnB3NsA3YC+jaIHvxn86WW/ELnUNbBUoMEKI5AnmvLx+l2ztk4t6ItDfu+VJy0IBuxGSSOPb/HAAjvwhpmJvXSPWwCAwAvoBnJOT+cf4cPo2ZQCSy4aeDjtPETE0V+6pbQFRHJErAmJOAYn2mllNU17k9dJg7aAO6u30gYBI9RIPJPA5xzR2iuoGJQKpDEElRAJgnAJIInvHHI4ofRX2bgZlQAYwTk/doPv9hSuyxa/czwyrAG3aJyvMxMZ4+ahTYXoZ2NdvdtuQARu+cgzPA5+8ik3XzsuAcAbCIgAEB93E5kzVl0Wi2s4AMeY6zmBmO/c471WfEjAmMcjiCDHypIP1fHyKpjpyBb48fkrR6n/DuwBtY7YnM7hk/GDz+VN9AJsAKVnkrk9qrPkbbsHgmK70Wp8q9KkwDx8d69HgpJe3Yvmg9tGBB/mMz2HxUfUesXhYFoOTaR9wU8BjyR3/xmu+pg27qwZtXBuU9iG4j86V6hgxHbGR708cTtUTk3EIHUVCy2WrvrXiG7qUtLcb02k2KPgdz8xA/IUmvlR/v+1A6nWEiBVeG7Yt30SnVQYDVu7aeNynd8UsTBk010Gv2yMUzcktBolsahz6mABHaumuFiBwDzTG1b3pMZ5mhVsCYOKClfQr0zjaoG0x8H/wA10NKBGxorZ0hz3HY0NdsuuRkf2oxrpgGvTte4MNGK66vcUrPftFKrZ3DJ5GKIF6MNxTOgLTF62iCDOKLKzwanNmVkZFD2rW0GPvU+yjZ2t48e1R3NSoPqAFQWupCZJzwRRq6RLqZmCea0qQCe308MAQea6t9InG7NBX9JctEENK9q70HUtrncTBrb8Cfgk1HTHTtI9xQF01ZLPWFY4pb1DXIWjaK1vyZNiVmorp92TmiLmhQgMMTWf/EkZUzWe1Q9pHPUhjFL7KmaYMD3qFloxjSBdm4NZWvMNZSbDR6hpOnG1b2GfoAY4kTHAPfE/lVP0dg/vIZZJuR/+3E444q0+J+u27dgbB5guQCQVG2VlZUYyJMY7VUrlxiqMg9SsCDmCPY+9ebjjJpt+Tpi9HqYthLWSFIBAbMFgPqEyOfb5qufvbunfbB5/DLdpM/+DUdrrzXbW1h6jlpwB6QAUg474igbGvCEIG+poJwds+24gDHzQx4nT9xXHVjzw55k3HyFn0Tx6eTxwIH6ZovS6AhrggE7t0mBuGYz+WO/+Z7L27lsBMyk7YaY4BxxJDGT8UQihXd96jaRP4ogcEDg/B4ioT3sMfVoNWysuTBG9nYdwMzOJ9v196oXW9f5N0qwE3BAE7lABMQSAf17zQev8esL93uDAXaIy0zmO3zPfmhNUDeYuxJ9ieatDC4v1FMfdiy/cm4Jmeaw6HzGOzHPOOa5vAq3E4pj0u2biPbXFzaWUHvHImvRx6RJ7l8hT3EXRhZ33NNcB4/A2SPtNIerkC4SB6T6h9jmmPhLVr+8NYvqf4im2W7Z4DexB4NQ9X6Uy27lhli7ZJZf+u33j3jminxdDSi5RTKv1EkZ7H+lDWqlva2ViK1thZ+KujnOrTiYjFc3bO0z2/tQZuxRuk1O4bWpmDof9L1h8phyAOazS2/OSOfY/NJ0BAKg4NZ03Xmw8GY/3mpcGraB2NNG7A7G7f1qddUgYofeP196V9Y6yH2snpbvQbXiwLE5p4q9sHEM1umNtiyGRUOk1m8554NSaVyyRQlyyQ0imaGXsxpcsvbErkHtXfTr25SSOcVml1bbCO4GKj6iHKB1w3DAUOzVYq1Wj9Rjiac9G1YZPLaBGKG09toEiSea5v6UH4NLJWC/BHcvOLhQmQDiuvL5muLFrOeRXdq7mgEk0kk4GK41bkNxINGaa+QCQMd6mdFdfvWsHTFZ1fp2qad9B1Ugq/NV27oSjffipLLmYEzWpMLWiw6i2A2AG9xUd7RqyysyO1CaDXFW9X6071dyF3rA96SmmTeiv+X8VlOF16ETisrbDyYi1wJl1krMn2E8VNoOqkwkxmhWdgptjvU+j6G4KvIkEHbQlVUzoS9i5Xb6KgHcik1m6HJEHMn9PgV29xyQYBKAk/M0R0jRb7hgxKNj/Fc69KKSdlp8JWWZnJYkKo2iCxmORJ2iOJgnOKedf1V21pbtwj6Gx9IlDKnIzy3eqodc2lZSNw3E7lBImB9Jjsf99qWdc8cvqQ9nZCvzk49/yrn+m8k1XQINw9SK6luJJgkn9Kku9aeQvxE+9Cl0QQszwa702jhlZiAfb7+9emsafYikMVnZJETXOh1W24bnZEYkDt7f1ip9VfDSoE7fb/FL/TsuQWUEQdw/3ipxj7oKtO0T2dS11BqFOwq290VfrKker5HxTnxKW1VtvJLtdsjzk9MHybgyJ7wZqo3dU+nWwVMQNwYZ/Ef6R2q+eFdba1/8RQbV6wNtwDKXbLyCdvIjn4gUuR0+TOnG79LPKwhmDM+xx+tMddBtiPirH1Twnd8tnMOUchWUglrfYkDOPeq51VtgVYifcRVoSUlo5ckXFirbOK6sIQ2a71NvaQexFFXVBQMBkCqISyWzcA5ou/ZDgEduaRG/M066S8r/AEpuybVbB7/TNygjHvQty2UX4ozqV5lC7Tjg1u/BtGtRk2RdP6gT6I5pta00ngY70k6b9Qpy4ZBJ+k96EpUFregi9psYwRxW00zkZGO4FCdO1UXDukk8D/Sm66l7RhgVJzBHapvn2hejS2hatyolj3PakZ0z7iZBn5qwm6SSSc9qWajpou5Q7WntR+p4kgpoX31ZJxmK10+zuWjr5YLsuicRPehtIgtyJ3A0WlRr0TWmNs8SKK0l9W9Kj71mmO41mp0hssHGR7VIHZ1rtEJj8xS9bIV896a67Wi4ilRlaDvQxA780LNHo0dMDmoL6NxJimWnIGDQWuvgGKybMuwIaT5rK63GsprZSjdmS2PsRTjS9NZWBZiCfpE1lZUM8uNUWx7YTqbvK5JjngUX4KtXLuoCbtg2ktAnH295itVlc8pVjk/gZvYf49/hX1Xe0RuCkAgHgweYwMfeq453gkbd3vxj3rKyuj9P/wAUWBOwLUWRb9R+o/7wKGtXGYx8zWVldK0Sb2c9R81Lu5FYjjjFONCVvKVuKQSI4jPzW6yl5WynGkKvEHRyHVOAihfjHem3gjSPZF1lJlhGPbuKysrnyv8AbZk/3KO79x9u4MYysAkEGq5/9Q3QCrS5GBuUN3+RW6yrYdIWb2OT1Mi0ji2m4ETKAj5+1Lrjtc+rJOPb+grKyrRdk5NgKdCJPpMH2NNLfRblpQfqnmATWVlTc3aQl2dWOl+cDuBEn2NKOp9Ou2SbZBI7YORWqyh9R8qDEm6RZ9JMfFFXNT6GBMx2rKyqPZvJD0fTPefzZ2qn4vmrz1/orPof3ksS6wQfccGsrK7cSVNfBSUdWVazcY2wZwf6VDoNcRcM8Vqsrhhu0yTSQ1uxeSB9QpenTWBMiKysoPWhLp0Q+YUOKku9SJ9LcVusoLaLpBli3tEjIpZqVYXNwwKyspG9k4huq05a3uU0uSz71lZTIKfgnrVZWVgH/9k="/>
          <p:cNvSpPr>
            <a:spLocks noChangeAspect="1" noChangeArrowheads="1"/>
          </p:cNvSpPr>
          <p:nvPr/>
        </p:nvSpPr>
        <p:spPr bwMode="auto">
          <a:xfrm>
            <a:off x="63500" y="-623888"/>
            <a:ext cx="1943100" cy="13049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16" name="AutoShape 12" descr="data:image/jpeg;base64,/9j/4AAQSkZJRgABAQAAAQABAAD/2wCEAAkGBhQSERUUExQWFRUVFRkVGRUYFRgWGBcXGBkVFxcYFRYXHSYeGBkkGRcWIC8gJCcpLCwsFh4xNTAqNSYrLCkBCQoKDgwOGg8PGiklHyQsLCksLC0pLCwsLCwsLCwsLCwsLCwsLCwsLCwsLCwsLCwpLCwsLCwsLCwsLCwsLCksLP/AABEIALgBEgMBIgACEQEDEQH/xAAcAAACAgMBAQAAAAAAAAAAAAAEBQMGAAECBwj/xAA9EAACAQMDAgUCAwcCBgEFAAABAhEAAyEEEjEFQQYTIlFhMnFCgZEHFCNSobHB0fAkM2Jy4fEVFlOCkqL/xAAZAQADAQEBAAAAAAAAAAAAAAABAgMABAX/xAAsEQACAgICAQMDAwQDAAAAAAAAAQIRAyESMUEiUWETMnEEI7GBkdHwM0Ji/9oADAMBAAIRAxEAPwDWquyxIAhcKSBt3Ac8dhnueKH0RVlYBt0EgcCAIbGIaJndnBX3qZlV7qja0AEiCTAn1Mx7MSSZ+fjHdzSbAxB9LD8U+rbPfv8AevHtUM3WjYK3SUWSGALGDiMZgzEAyR7jmBRSGwhCtbJUbYyWMbgCvqIxBPz6fmuOm660NNbbClpLcxuXdhVkgExA94AqPXW7t5nEMxL+sgDaAYI2kkbTBGDzn3ofA8b+72K74kVblxG2mPNYbiFJYAmDuUkt7+2TExAaWNKSF4B2rzjy4JLEjtHGM8c5FMemdFth/WyM4XFsQV7kE/Hf8/iKJ1vUCouK0QqgqoAVQViMgxI9oinlOkkjR9V0a1DgpcMgWxuYK4guZ3RHYwV/vis8O6jzLjIAFVCJbZKknO3bABz+kiPlHe6xcB3EFgNvoYCBBJAI7boK59/cinvQtVacDUI3r1BYsvKhpHo3YyoMfOT7VOaaj/Bml3Y66rr0sqnlpaLH05yZMmVRQWJgTA7kCqn1bX+chVCT8svlZIjccEDMekzxnJpd4j0N174ZU9G4Sxhie07fcRyPtWdbsssDJUZAW3vH68pyv0iIMHNWx00kybX/AGK6dY1pkNxySH2lSSccEqSIiB7HtTRNSW1gVEaItzxLSAyzGSdpHA7ZgVbOloEVReVGuSGBKhthgZyPr7QOP7a1WnB1A1K5YBgiiNjnEFngkjAEKD2mhLOm2q8UPDtX1Ykv3Amotp6p3EGU9JDSJ3CZ5jn5qt9R6gV16uUIJ2wCZBER84+McdqsHUL6jXoEuFl2pcwceYTLTAiecmT9+wfVEjV24OURl9JmBOJJgcE/SKaD6/A8lxtfI1ua46R7dy6J3rO5Y5JYgA/picwcVYtd1Ldv2kenYx2uREyCpMxJ7YHNV7UIYBXBTaMgEgBQPvMjtHb2pl0vVDyLpdfSxJHqYPKFDkA4QMTxk59qjOpU2PFbK51EsmoVjbAV12sBL+oAuNwwFyADHzzxQvUdMSWzBAY/lCzE/hnHI5/Kmdy+HTaZD4gA5wY/DBwSCPua5GkJQC4+1gG3tMBsqYgEcREcZ+9UjKkLJ3or9q7cstbLSI2EewhmggYE84GP1p9pvEF60XId9q3CDDj8RYFo2tM47wIGfeTqXS1/hfTlVP5TPAEgwwOP/FL/ABPohZ85QSCrmCHU7skj0M25Y4kLif1blGdX2ZNx6LLqPEr3FUPatE++0Bm9siOYPA+1E6LWWLjbd7I7HCmHTdmBPwT37/bCPwpa89IyzbDuPpAURhsGI4ncJz3iaHs6fkqsQy5IPcNAAYwZIEAR/epSi1YLLbb8PW7EuttLit6SUCbIAYAyM5lpxkmkPiLwTptRbL2UFp/whCQLjHcfUXkSe0EmOYGaS3urXNI4dWe3uO19jHDbZUgCFKyZ2HmD81a+h+ILV9ZuHa+XW4Cm0CAf4iKdwmMx7HPuKnB8k9COn0eQavp7WmKspVhyDQor3PV9Ps3k2XbS3ywMXFXYff0NsALf0A5g1Rusfsv1CbmsgXE7DcPMj5Awfv8A0FduP9QpLZPrso1RuKKu6YqxVgQRggiCD8ioXSuhMJCFqTbArtbdbZJomB2rAKlGnNdeRWsxH5VdeRiphbrTVrFsG8ut1LurKwbPZdNqkW/5RDE7WnsoUSSSdpMY4H+lIupa29fuFJTZtwQCAq4LDBJEZke6/ak3TuqPbcGd3msV3yW9LNA27oYyViTDADtNei9F6XZBm6xCkbQZMk8nMntH+xXlS/bdhquyjkldqo0LvAYQRtYTJPeYgDtk+1PRr3Fp3RdwVuRDY7boK43EDGBPOILjXWtCrMUtWZ3D1bS5YmRI3A8MB+dG6nWQjhkAQoyuQoUqCIz6eOfbge4lZZE6odbe1/BQemXNTqdzmUSG3bV7mQIX6uDFXnp11bSBjBfBBaZIEZIIktGM8gT913/yCgC3bbaEUDassxnhsxyWjJmSAeaXa/WbSc7iODM7j642wP8Ap+R80zbn0LTWn0WC5rLu8KSdwiU3iEYN6QzHiSBzH9aVDr7JtXybZht0wJB+3c45/Ka48Qs727IIIu+WoeHJXeRBgA4OeefyqqXvNVtu8kOYJy3bM/PE/wCtGCUgOKi9D+91dGeGBXGPVHtxPBx8d+9HWdQtyA217VttwcAwqgcwDBbOAQYgfeq1b6GvNy5zic4kLmSVjn3q16HpRs2U9QB+mN5YO0AKUY4YSFwfeknxj9pSCvsqXiPrlxmZLcqmZfhzMHgn0krHyQO3FQdK8XXbVkrzwDJO1hLTK9zG0T/0/NWrxN4fsBSAHuai/bYBJChWBkQAAN3eWxg4zI8x1Fm9ZIDoykiRuUrP2PcV14ljnGqFbaZaNB1tDfEggMFmFGGhdxBme3vU2uWdau0qVaQsz/MZkCQM9571W+mIXYD3YCfvA/2ACaLuO9m4rhZ9cq3I3KQcN78e/wCVM8aT17G5F1W0j3ALgfaha47KQVVQeNsAqzMQo/7uMYhv33u+cAwgWmubeBt3WhtX7ACPgD5oLWdY8q2LTel32tcx6iygmIPAEkDGSoJpx0+XW8xgMdP9Mdy6AgjgGew9q5ZRceyqYL1C2yolwHaHRDwcsh2MsjJnYDA7muv3him6J3MybRBaSFmAs8DjsMieCeeoEtatIObe7AUmV9PA7CPb2PvRej3AhdwCthDkLvMDd6REz8cAUHJUI9sJ11m3LbvpVU3BYJAVFAVZgk+k4PAyeKrvi5wly4FUlLq27kk4AcK4Ebh2LY2zxmjOpa0F2tZPM7SIYfiYk49WIHYDNEayylxbIb1B7O0gRu9DOoywP4dse35UIPj2FsD8P6HbZtmR6hxxukSdwAHAAGZ4phf9HmgxPoYJliQu+DiSTDE9uD7VMbGxFXMLbI5ABMBBwPdvnI+aHvurEbVQQUHYDG8SSuJg84/03K3Yq6/uUTr+qDqxUhvWMg/ccNnPxjkHsatPh/phS2BsiVjkGWcqBM943YEVX+rdHC6xbaqFm4rAqzHBg8mJ95EVeryhbapc9O9uG9LAAEA8mQWI/SO81fM6ikhY+5BpOuGxqPJhntFRNo71hs+tGgFG47Ec+2LI/TltOdjyisd24oCMZDCYJ/6mHY1UdV0JgxaVK8jgRkj6Zx+UzumTNMeq9Xu2b73LRMeZ687lgiMjuMnHccDvXO9tKIU047I/G/hltUguWwhdBghgC68bSIAERjMc1511Xw7dsQbiQG4IIInmJHevYeja9L1vzEDujYa3bCll7SjMVlZn8MjvFL+vWQ6eU4822whVwXQzEqQBBB+fvIquPM1pi00eMsKxKb9R8PXbW47dyKxXeMjEZ4mMxMRM0oau+Mk+gMnEVyTUQmtE0aFJxXDWprSNXResY1+71lc+bWVtmGTq4ZDwQAwHYASVMk+8/wBauvRvFxvBrIUogBgyAdwBjcAIzkQNvb5qvHQAqoXMlUkmORMn82H6mu+hdIItA/zyx5PpBPA4meP+6uHJxlHZ0rUkwnSay4mutsCDAUQw9C7VhTsBAAVjIBxNW3XWbl2ZJ/imCGxumST3EYBk1x03pipcLs+7asnImTMgYkHmff8AUUVqOobkRFDLLEu0ASixtRe8T6iYFc05KTTRtxbTK3qrI0VwygJ2QGmN0EbRgyOJkHjBAxPHhW3c1Or864D5aEkksI3ekqPUZP8AMexgYp+/ThfhCplvTGQIg5cTiFyBn9TR1jQm1ZW3bBCrgLBUcnLSSDJ74ktVfqLjXklJ70S620AwJO8MhuLtAO4fSxgZMDnmPzpZqdAlxVCKqFTIMESZHb8sCO5z7x3DsuINx3ZUQT3O4gKDLcA4GOZgijfJVPWQGZ8AEyeDMAzwfYe0VH7aYzqtAuq0wIAGy2QMldxOBBDvJYkx+GIgxORTrUaS2loSUOPVwCDkbZIDBd0esgt9u6XTXbl+5bSCAGXAXlVMncAIACKZ7ncPgBzqPL2zuL3BKgOIUndymOSZEffFNa6GsgsdVtLaNpre/YxCNO3aNv8ANjHBIwDM8xUOtvDUALeQOrKSAYgSFBKzw2TnESYIiaXXmW6WRiCbb/R+EgTtaGZYJcz7YEjApgNSiLsVV3hNolixIIJORO1hgf1xFK187E7ZV+t+Emsut6wJRjO1Zbyz7LGWXtgSIyc0N0i3C7+WLbp7iIgA9hI/rVn0HUWJAJEsIiJDLGScQBu5+/fsP1Lpu7c1ogHB27lggQIXZIJP4QFHM7mq8Mkn6Z/3Fl7lR8YWHuuzhckB2EAnLNlSPnt896uXh4A2LpKn/lov1B4llJ44yPaMGkOmdmvXHyr7Nu2DgKvqY49IAmZjnim3SusXGtXFRtqI1oIPad28lp5MZ5ndGBApsrdcfYpDewfWXvKI3HBSc5PqZ1mPnaewmmtizstpAYkDfxOQDB9PcEg+8Uo67rLbBJPqUKAJPpQnIiIP4efafemB6irztEFdoxxJI7Ajjn3zUXH0g1ehDr9WF1alRLMpBJRi24nj05YxxAPPxNWTT6Y3LVkgOCt24pPBgm2Ru9ueJETVa1nT3vazdIVU27nkZMRtEjJORmfk1cl0ht6QqpJJfcSWmMRB2zMQOZE/ajlpVRog3U7uGUFQWaDuZzCp+LeDIG6cz2oDTWyVZoyWQH8RP1ZBMzxnnijdaWe5vK7d7KqLAkgL9QAEzI5+ftA3VL6ooG3DGD6mkYOSQ3cscfr8pHapDSSi/wCgp19kvqTckSm0SrEtwQJwrKw9uRTfrd0qFIPqUKIAIMTuLDGWmZ+575ofo2nYtlHU+YMyWVOJwF5gfVPejuuMqIz8AtkEAx8hc/Psc1WUvUkR6Rml0d7VMqMfLUGG9EkBTzgY9smMz9ieq9AsBWTzz6u/pJxwcEE57GR8UvPV1ACI5JEPuCsA0kkNgCQIyJE55iKL6RpG1M3HCldxMR3xyO39ffFSVrfQZppA/QOk/uywr+ZtllbaQRuiRBmAZHfv857SLi3AFEBgDt3jYeeTKgEgmY96ZdXuLp1LllUgMQm4Bm2jECc/+uKSeFtQS1/UXBvQrDJuYzuloC5mIke0iirlcw405aLhZe15OQ+3bDM0KD/NKsvqEdzMgHk1T+ofs10t9w9i81sbpe21v6V77fY9hIinvW0u6ewt23K2nO1RI3KW+gkkGQYAwDVA0/VH3ulw+WWchid0q0ie8iTzz7x3p8cZpco6EaqVMc3v2a6bZjUPbYk/WAR/jgUj1v7Mb6rvt3bbrAP4lJnGFgk/+vtTq/4vNgi3cyxQHcjkw0xJ2kCCMkDMjtOGKeNNOQWa6BKyJlirBsyCJaQQY7bTTqedK+xUeT63RXLLbbilT2kET9q5tCaeeKOrJqnRlTawWGMDn4jBX5gfb3WWdEea7VJ8fV2MZ+61lSxWVrAHX1KDBmYP6nEg9vT/AGq5dEtzb35gQoWQDtj2Hf6YHxk0h6j03abcgEKq4HcsoJE8GD25zV36NoALSHbuLgkJEgZIU+8QAc++a4c0vSiz9iVtOEsvuJOwKSAxJYuQokHiCTxNLOoN63C7lwSQBwMbACDkn0qBj4qwm+vkXVeS+8FcN6jJZmAMRkDP+tKelhLlw4fzFO8iWKzLBFkZULJOcS1csX5Hko+Ajp+m2iCPWVh4IMEnIBBHqJ7/APUewETXrgVDJLFRjJgdjA7x3mO/E0bo7iNbLKJAP18STyZ5x7Ul6u5CXIE+Wu5mxAONpGDx+U5z3BSt7JK7pFa1fUmfV2kV9ysZIEnG3KOGI2/injgN7GrD1gNGAVUkWgSxgHJIUqNo4AwQYLQarnh/SE3VaQQgMn6gSZxP0gz8dhzzVm1p3FdrwuCROFO0YnbtkEZODmatPtIfW2c9KKot1wpMDaG7bjG4yqjPaBzkxFdJeKs85iRM4lO0bREu08+3zXdjUgiCQo37iIICope5kRHtx8ye1D2rsjhhJCxCzk8j14wpHI4nM1Ktg6JOkWYswZyS0tK45AOZUKsDOMQCe/Vr1OrLwpVtpMnseSSSYI/yKZ39MXJRCoSFUEZkbexj/t9x96BuWgm4bC8bvQFaGJgIGjlcexmInOA/usRdgXUOnhbrYJDZESo2EbjDCO5jB/8AJnSdNuRVJEjAJjBjcRP8p/QTI4om7rbxS05jLPbdJAW2yyV2RhFhlnmYHvhYNabTMbtuYkgRuDer6NwkyFk5OYEfNFclSKSiluxb1foF1XuXEn1MfSFIkYwm3k4HqwOMnNL+n3y9u4BIm4gIEgyFuTJ7ZHAGKuvTOs+Ywg8QMjiSQs5kE/Ocg9xS3xd002k89FW2xYsxnahCggboncxHEZpoZN8ZLYm1vwVXrvSytv6vVNuZxz7HuR+eDVkt6NbenBByzokAoIMMxJLFQQZP6D3qrv4gS7tUgksySOFheQVIIJ+eRn3q1O4uW8ggz3H8oDQDI2n1SI9j702TkkkxlVsG01lwoEMX3c8y7YJwYwIE9sHEYctbJ/h7t+wAyF+ieCdpjEnEA+mq4Lpa7bUAhi8+mFJG4qYYj0MAvJgY+9Wi51O1pka5c+mDidzMRKos95O7OcTUZ/yUxxt0xC2v36m2EuKqzvN1Wx5YyVmfSZ3CMHPea76zaGquWja9AuW5YEgMoBU/RP1GQcfHNJOh/wAd2fb67mFVQMdjCgZx7CmfVNULDvcQ5QgQCMCREjsCMTz7cTTyjU6QIyqJZrBFt7Ns/wCuMfUwiTQWo6etwMhZO+dp3bROQQY7jJH+ag6Neu30tu4HohTERyGz2H1R+VSeJwU063LavyBuW45B3ekAhlhVgYIIjkTwZqLur2S/8/Jz4R6GlsXTecm4VNtNhnajA7iZnmZ/M0+6SDp9PsvEM/qyggE+/wA571X+ircPrVzIyNwkxxzggGDzOT8VH1H94cMu6PcgszR/1AACTxAHtEQaM9ujs/UYeMI+4P4o6vvAtegbhIYEkkc+osJmY/TgVXNFfY3ksx6dw95EGT9Jzx/6rWrbyGVgQxJJ+uTiQd3zn+vaovDNw/vSuxiCWPAkg4ERnMYj9Oa6lHjBnNhSckke59Uspd0ptv6gVgDuSRA7gg8R81411HoXnXPKZvLuJKhm/EAMK0kGQcD0g/Fes3l/hgN9IXPqRyxbgMLwMgnbBJ5NeV+KFNrVQxkqSOXxwVQI+UAHC55wSCtbDJtUjo/U41xspWvtXLd1kugh1MNJk/r3odyauPXtCNRbGoH1oAriSZXs2eI9iTz8VXWsAiuuLtHAmAI9M7Wp9NDHSipLCZrSSYXRhNaqbbW6FC2eit0UtdAUhhMgAyTBKgEDjAGf7U+vX/JAEqWjtBgEYVds8AZmPiYM121qi91gpKruZV2gAkKTux25+fp+Kn1Or/4lt0bWjYJABwCZzyJHf8R/Py5Jt7L9bOer9WNovtmdkgkhpbmBESk7RP3qnP1C+WF4MRcBkmMgdwMEfqKsnU9NuYzJyRAxAUrJcn79v5TNAdT1FkT5Y2rtICNmOFJBBzNyccwCYxVcdLVDO3HwWboOrNvTblVSzR62kkNIkbwIAHtJyDQt7U3LW5FeWdX3kmePVgmTukRyfq4yKP8ACbqdMsr6QpYTEEKcFvVE4T9RPuYNPsuXXJUkbTuG5SBmRgYPGOfzBqDfqYE+GwLo+iVGJKZuFmHEIGJ2AKy4PGcQJ74rt+rDzTaVWYhwVwW5b6gRG5cEkQIjPFNlTBYFRk7dzhQWJiBzkCewPqHFA6a6LV+65xuC2wSNxLnB28n8XHyBycupcrYLft8k76mGKIoAZZYkswBkSE3NuVTwexB7c0QNCot3GS0h9WxFg+mNw3TMscwOBiR2rg2994qqgjYwE9zAUffnue3MxTWx0xgioWL7QFkgjAEAbRIgCMTUnJ0FSqPWyDRhxpQXG1ifrOCAO239I7nA+4hUBAyqfUuCFJXaTJn5OJn4+RQ3iLXNaZLKvLXHWQVJAliJyeY9/Y0XqAMmR6cmQAN3Chlj+aT9p9q1Ptit8tGad9ljyURAAQ26ZkzgNt+QVzPGeZpTqr5SSs29x2kAC2Z/EpKrJ9QORAmJHt1025DsikqlwS5I4a2i7VYTmd0QT2HHd/rehL+7jUuQ4AlgUKgwInbkT2P98U6TcvcaW1oQf/HvcPnWkYsrEklSFIgmAcFjBnEmTzQ3inpGpuWB6HYCTGSwHJ3KhIPB7Cds/dxp/wBoFqMSNsjZtCfYLk/PwIjuKW3/AB7vJXaVBB2knv2DrEEGI9p74y0Pqp3x6Jaqjzff5bAkRDZkHEYyPzFWnTeJRbs7CoeWnEHaw7FSRgwOP5aB6myXUL7YfO7CjBnsgXIP96Ui2pyPYcfYd/vNejKCmqZoT421+C+dL1K3WW5+MW9u3IHmXGO6MmRkRQ/jDXkjyQqwCu3+ddrES0HvPGO+M0n6DqDZbeW2gEMpiZiYHzmum1P7zcHbajO0GSwtyZEiRyMSfvXI8PGV+EdEZPJJ+7/wPfCQQ2zaG8OXQlwdoI3GUkniJkAUg8Z65D5e0DzMyczAxG7/AB/s2voF9/IVNoRU3XDDbi7cljPHYRwPeqB4lssLpYCAXYjOPc/+v70uJXldhm7jFLwWjwf15NPZdrjEIBuEbucblgYJ9j8nOK48W+LbD3FtWlBQsjC5vZYQw2QRABnmTEHAxVO6l1tGthLYOVAYkRBEGR/UHtShSZB9v8V0QwW+TJy1I9v8L6YsGKj3UNuaPg7Wn2BxgiTmZI/X9YLKOGuW1MByrLBfI4eGBPxtIzmOak8L9OdhvFwncggS2QRBbJBgsfS5APpOBVT8c9Kuq7EtuU+qBImBt3EHloEGC3ztrkhBSybZ3Z8cpKypazqvmXGbaACTA5j2z3irb0y0i6yxsKkFwwO6BuZQygqRuADSPYxyOaoKnNWHwprSNXYlo9W0EliE3SJhZJieOPevQywuOvZnDidSX5R73fvG2pLbTMgcDcYJ2nfiSBzIA/v5N48sgNuAIIYekgrCmQBtMxA9mK+0SQPXwZtTnKYBcAhYPqkgie9eT/tAsQkkCZn8KkzEXAqnbtIMblEEjMHnkwaZ35dwkVzS9e2WnXncpETzOCDSLzTXatU6WRXfSWzyFoDa41dW7xFFlRUdzbWsNnP7zWVz5VZRBo9C0f4JBgMD7/XBI+B3nHc/ci9oZvW22SJYiMjKxJBHEifcfYyM6hZaJ2DJRVMKfwgcGIOP1inWmu+buYgGJGBxk8bcH9e1eTyrZeadsD6lqUNowMqXZjxu3A49+cjjFUeynq9MMWMeokSWP25Jx/8AkPtV4v69ARZ3EtdbaZEACYk5wIJJIAwD+STp2hV9QTaWIZygBjudhEmQBA9pjvmmg+KdjN8tlj6f06F34UEAKDIUhWBDE5xIxP8AmoNyhWC7Va4RtH4mLGN0zIWeGgH2xMTam6VRLUkKMfBgQMd17R3IoOxabLzLEkAlty5UrJXidx5I9sxUkvIlbpk3TJZ4Ylba7iz5wPSAAzTOQhwD3+9Lesadb1y95TnZaRn3kH1MI3EbskRwfbHeaY+H7Ls1xHt/xQWVlO6UAMwWAPIO7cOZHxXOt0bBVIO0HcRyJG6TzjjMTwBjkU1tPRWMkrTQ46PBtMTEASXP1NtiCs+le3B9q3ruu2rQOwMSqM4+SVxJPI74/pyAdI0ae4JO3y2O7EYKggjaFz9jzmlep0Qa27FlQIiqJZFHqk/UNoOAe/8ApSKKvZO7YH0i42puqWwFZSWLHmPpBz3nJHYVdOvaR9tu2oZpKlz9JBYGMACY7gkc9qTeGNInmW8Ic7pBn8JLZJ2j3wcx3q2ftAa5a0z3rR/5aq3OCAwJB77WXBgz9hNXa5deNIyaasrdwraBkRA2kyDIX6YEZbKg88xMzVq6nolOgAIB2qZEloJ+riZOeCCPevI9Jr/PKQWARAGBkRcZ2BiPrH08n8IxivdeoW9tgHugHAAxEEA9sex7U2KPCTbH1HR83NeFvVFTgKSp4PpBifY4z81cLXR0e0dqie4HAMnaTwoJz7fSeTgUXqo/4q77+Yw/qRVv8I9UViLRaNy+XJJEbQSG4PDbZJEZMDmejOnx5LwRcUMrtmbO9AA30XDGAwGWA2mSRMQpEhvSwgV53obey69tjABBzHcgAxzMHj4OKvXVfFFvTBrTobgcNK+ZuDsCmXYOWXl8+kgoIGZrzDVvNw3BOWP1HcYnEtHqPzTfp4yp30DV2WTU43j6gojsO/OOPb86D0w8w4wB7+57ffihx1I+WVkktM47c4Pz/iiegqSCQMAyzE4ABkDjkmeKs1SZSK2qY/0HiO7bgKcH6hEgxEk4nge9LPEdyRu92b3yfmcgwRUWs1RtbihhpZYyVIOCROJg80ouax3ADEmKksSUuSGTXGgNrdYtypXWh2WuhE7s9l/ZV4hVrBsttBQgDtPG0TksZ3E8AQPyl8b27bIXtxDSSUbYSQPqLAlTIPDBW+815P0Tq1zT3BcQwR/USCQfgxB9xIpv4h8b3tQoGV9IU5Jkc5JzzJrilglztdHfDPHhvsrrLU3S9WFvWyRIDgkZMiciBnPFDFqgW5Brtq1R56e7PqjTvus7hDNHeRLjkZH0jjivLf2kKAnEbjIxtwx5xKMJDCVI+QSJqwfs88bpc0qoxHmJssrbkAtj8IJkyeSTAzwOaT4+6orXGtwA4csxGBPcACBk5mBOJAMz5+JVPielN/tt+CqbK7/eMVAt2tOJrvo8uibzZoW6TNYDFTDIrDUcC7WVvZWqwvE9Y1Go8x1gYiACSYE7Wmc7p9+czReluFAULAg8yCw/tgbiKEtW2gcelj8yTt9+AZOefauusary1VLeWLbRAJY95AiT3x7kV4z74lm7diZG3m5cYnco2qJH1t6YBHYgOfzmKf8ASdEtlVKSWYSzkAZIA2rEjMcz7/FLun6IKAjH1/8AOYbgDuP0gARkLDY/+4Qfl64C25YQYnJjjjPxAwfmPemk/Brr+hXep3XJO1tpTuAxG5mnjdnaPSJ9qP1KbLYTPIWZMTIyd4JEmMnGZgwYAQB3si4yoGdSxXMLuyeSBC+/6UwJW/vW26hwl24FIDnavAbcM7hJkZ5zTNVSCryO7N+FzuL3XLlmuNPqAwIUKQhO0ABR2JgY99+M1fyFe2/lkgjaHORuYyC2SZg4zyag8EkG3s3SUmUMAg/9pnvAnHHaiPFYItokOP4YzE2mkCVJ4DA+qTH04NCv3KEt7bE+h8ZwBaezs3WltzMqx3MwfMtGV7929q6671dRbCLu/wCYCwDsDlTEsvCgT39+Oynq9naqMoEMCuMx8+rA9StEe2RSTRuWaRnaRLMJXJ4+R/rXR9KL9YXt9nrngfTN5tiZ9NvdkzkwAQOB9XxzVi/aUn/AXiP5CP8AI/8A6AqseG9d5BtJtUM7ojQgiJGJ94gk4/zVu/aAs6G7/wBjdpnEn+0/lU4efyKtI8P8OXPv6nUg5MEkjMfE8nvxivoTqzBbLE52gzEDHDR+UmPivnXo+uHnaZQBuN5Qx2z9TpxBzjt/4NfQ/X/+S2OAT2yI9Q/NZ/SryW2M6XR8x6lf47z/ADt89zXdm+yEsp2mOR8EEf1A/Sg9ZqPW3/cf7mpbLSIGORJOM+5PFdle5HbBdXr3vXN1xy7RG4n2qG6npn5roIJzRYtgrA/2famWtILXkFRMA4457006Rr3VTYEbHuK5PBkfPcQOKCtmBBonSDawb2NLJWZTa6Dev6bhp9gR9xIP96UHT026pq0e2Av1YB/InPscY7UrRjxSq6NBgrTUTCmF2zQb2jWRWkzm0a7uCt27NbuLFOHRH5c1Dc0hqbzIrbajFYWqOLClcgkH4rTMa5FypbWeaNC2cqSalUkVOtuu1QUBb2Dua5Spr1r2rdi171inJI5rKN8oVla0Dmj1MNasgFyCNxZSM8+kH3Xvx8Uh1Wtt6jUeYtrdZtfUDwdpABLe7Hao+D+dNtbY3qFLCAJAgCAOPuD7Z4NR6HTC2gshYFxkZuSdvAB+AGmMfV+deNj9/I11sN6au6HuBWJmQSSwWSV3dxyB7kAe1S61luImxhcL2zvjIBkp6vsff2+K31G6Cu1OSNykBWG2DsEiQRE+/wBQ9qS+HH9d+3A2yHEMScgAnMkjn1TmeBxS7acg8nx2a1wW3ucAME4kbVY8xtP4Yx75ozw509DDFhca5bG55hEYqSEX5AIDH+nNA9f0+y3tA3FhvUlgRBkElcRgH9KN6JpSLaKzCAwmG4k7uAM+0T708twuxsTca15QV4c6YguG4WO+9bV3G7coJ5EntMkSTQ3j8+sIC6KIA7qYEgESMkjg+36z6FTbNtgAxCengCNpMnM5IGccGZpd4quPdvKWUbo2jaeZUEQckZmT3jtk0sPvtgfqt/ID1rUWzpQN3q3QAMGNq5M98Pkj24mCm6BY9SopGSOYjvnP+tb01tntM1yTBUEkGck/6RTDpmkXaXPEYMV1/bFkX3oe6/qGy7p2VsrcUtxwdhMRgwsf0/P0fx1H7hen+Q/7H++Ca8NfUFny0kH+2Oa9b8VdXV+lLcBkXEVeckkeoY7yD+hpeLikv97Ctpnj/RtEwuWW2j03EM/Zge9fQHibUbdNcPEKTPyMj7jt+deBXtU6BYwAcD7fFeuftG60F6eSpE3VUAz/ADiZ+RE/pVM12l7gjVM+ftT01skfeh007Af4qfUG4ZC5+RXOguZ9Uiu6mJsGBNTJuFMT05AeZnNbuacR6ZNZhsBVZE1PYNdWF9JOAJqTTaWeDSM3XZq9bgUPauim97RkrjNLP3EiZEUt2jRSI7l2TFbNnE1ydORUgng0R2CXLkVpTuol9N7iuLSQacVMxdHUbaE0cproOKGzKYtOmiuF5pncANBvYzRTGckzFepkM0Oq0XZSm8E2zNtY3xU10CKhtMKUFmtxrKJ8sVlbQOR6ZYQHaCSW8sMocxuAKqJBJgQQdvB+IpR1A3DauAKx3bsjuGzDAd8kSPfPOHRvq1xnB3NsA3YC+jaIHvxn86WW/ELnUNbBUoMEKI5AnmvLx+l2ztk4t6ItDfu+VJy0IBuxGSSOPb/HAAjvwhpmJvXSPWwCAwAvoBnJOT+cf4cPo2ZQCSy4aeDjtPETE0V+6pbQFRHJErAmJOAYn2mllNU17k9dJg7aAO6u30gYBI9RIPJPA5xzR2iuoGJQKpDEElRAJgnAJIInvHHI4ofRX2bgZlQAYwTk/doPv9hSuyxa/czwyrAG3aJyvMxMZ4+ahTYXoZ2NdvdtuQARu+cgzPA5+8ik3XzsuAcAbCIgAEB93E5kzVl0Wi2s4AMeY6zmBmO/c471WfEjAmMcjiCDHypIP1fHyKpjpyBb48fkrR6n/DuwBtY7YnM7hk/GDz+VN9AJsAKVnkrk9qrPkbbsHgmK70Wp8q9KkwDx8d69HgpJe3Yvmg9tGBB/mMz2HxUfUesXhYFoOTaR9wU8BjyR3/xmu+pg27qwZtXBuU9iG4j86V6hgxHbGR708cTtUTk3EIHUVCy2WrvrXiG7qUtLcb02k2KPgdz8xA/IUmvlR/v+1A6nWEiBVeG7Yt30SnVQYDVu7aeNynd8UsTBk010Gv2yMUzcktBolsahz6mABHaumuFiBwDzTG1b3pMZ5mhVsCYOKClfQr0zjaoG0x8H/wA10NKBGxorZ0hz3HY0NdsuuRkf2oxrpgGvTte4MNGK66vcUrPftFKrZ3DJ5GKIF6MNxTOgLTF62iCDOKLKzwanNmVkZFD2rW0GPvU+yjZ2t48e1R3NSoPqAFQWupCZJzwRRq6RLqZmCea0qQCe308MAQea6t9InG7NBX9JctEENK9q70HUtrncTBrb8Cfgk1HTHTtI9xQF01ZLPWFY4pb1DXIWjaK1vyZNiVmorp92TmiLmhQgMMTWf/EkZUzWe1Q9pHPUhjFL7KmaYMD3qFloxjSBdm4NZWvMNZSbDR6hpOnG1b2GfoAY4kTHAPfE/lVP0dg/vIZZJuR/+3E444q0+J+u27dgbB5guQCQVG2VlZUYyJMY7VUrlxiqMg9SsCDmCPY+9ebjjJpt+Tpi9HqYthLWSFIBAbMFgPqEyOfb5qufvbunfbB5/DLdpM/+DUdrrzXbW1h6jlpwB6QAUg474igbGvCEIG+poJwds+24gDHzQx4nT9xXHVjzw55k3HyFn0Tx6eTxwIH6ZovS6AhrggE7t0mBuGYz+WO/+Z7L27lsBMyk7YaY4BxxJDGT8UQihXd96jaRP4ogcEDg/B4ioT3sMfVoNWysuTBG9nYdwMzOJ9v196oXW9f5N0qwE3BAE7lABMQSAf17zQev8esL93uDAXaIy0zmO3zPfmhNUDeYuxJ9ieatDC4v1FMfdiy/cm4Jmeaw6HzGOzHPOOa5vAq3E4pj0u2biPbXFzaWUHvHImvRx6RJ7l8hT3EXRhZ33NNcB4/A2SPtNIerkC4SB6T6h9jmmPhLVr+8NYvqf4im2W7Z4DexB4NQ9X6Uy27lhli7ZJZf+u33j3jminxdDSi5RTKv1EkZ7H+lDWqlva2ViK1thZ+KujnOrTiYjFc3bO0z2/tQZuxRuk1O4bWpmDof9L1h8phyAOazS2/OSOfY/NJ0BAKg4NZ03Xmw8GY/3mpcGraB2NNG7A7G7f1qddUgYofeP196V9Y6yH2snpbvQbXiwLE5p4q9sHEM1umNtiyGRUOk1m8554NSaVyyRQlyyQ0imaGXsxpcsvbErkHtXfTr25SSOcVml1bbCO4GKj6iHKB1w3DAUOzVYq1Wj9Rjiac9G1YZPLaBGKG09toEiSea5v6UH4NLJWC/BHcvOLhQmQDiuvL5muLFrOeRXdq7mgEk0kk4GK41bkNxINGaa+QCQMd6mdFdfvWsHTFZ1fp2qad9B1Ugq/NV27oSjffipLLmYEzWpMLWiw6i2A2AG9xUd7RqyysyO1CaDXFW9X6071dyF3rA96SmmTeiv+X8VlOF16ETisrbDyYi1wJl1krMn2E8VNoOqkwkxmhWdgptjvU+j6G4KvIkEHbQlVUzoS9i5Xb6KgHcik1m6HJEHMn9PgV29xyQYBKAk/M0R0jRb7hgxKNj/Fc69KKSdlp8JWWZnJYkKo2iCxmORJ2iOJgnOKedf1V21pbtwj6Gx9IlDKnIzy3eqodc2lZSNw3E7lBImB9Jjsf99qWdc8cvqQ9nZCvzk49/yrn+m8k1XQINw9SK6luJJgkn9Kku9aeQvxE+9Cl0QQszwa702jhlZiAfb7+9emsafYikMVnZJETXOh1W24bnZEYkDt7f1ip9VfDSoE7fb/FL/TsuQWUEQdw/3ipxj7oKtO0T2dS11BqFOwq290VfrKker5HxTnxKW1VtvJLtdsjzk9MHybgyJ7wZqo3dU+nWwVMQNwYZ/Ef6R2q+eFdba1/8RQbV6wNtwDKXbLyCdvIjn4gUuR0+TOnG79LPKwhmDM+xx+tMddBtiPirH1Twnd8tnMOUchWUglrfYkDOPeq51VtgVYifcRVoSUlo5ckXFirbOK6sIQ2a71NvaQexFFXVBQMBkCqISyWzcA5ou/ZDgEduaRG/M066S8r/AEpuybVbB7/TNygjHvQty2UX4ozqV5lC7Tjg1u/BtGtRk2RdP6gT6I5pta00ngY70k6b9Qpy4ZBJ+k96EpUFregi9psYwRxW00zkZGO4FCdO1UXDukk8D/Sm66l7RhgVJzBHapvn2hejS2hatyolj3PakZ0z7iZBn5qwm6SSSc9qWajpou5Q7WntR+p4kgpoX31ZJxmK10+zuWjr5YLsuicRPehtIgtyJ3A0WlRr0TWmNs8SKK0l9W9Kj71mmO41mp0hssHGR7VIHZ1rtEJj8xS9bIV896a67Wi4ilRlaDvQxA780LNHo0dMDmoL6NxJimWnIGDQWuvgGKybMuwIaT5rK63GsprZSjdmS2PsRTjS9NZWBZiCfpE1lZUM8uNUWx7YTqbvK5JjngUX4KtXLuoCbtg2ktAnH295itVlc8pVjk/gZvYf49/hX1Xe0RuCkAgHgweYwMfeq453gkbd3vxj3rKyuj9P/wAUWBOwLUWRb9R+o/7wKGtXGYx8zWVldK0Sb2c9R81Lu5FYjjjFONCVvKVuKQSI4jPzW6yl5WynGkKvEHRyHVOAihfjHem3gjSPZF1lJlhGPbuKysrnyv8AbZk/3KO79x9u4MYysAkEGq5/9Q3QCrS5GBuUN3+RW6yrYdIWb2OT1Mi0ji2m4ETKAj5+1Lrjtc+rJOPb+grKyrRdk5NgKdCJPpMH2NNLfRblpQfqnmATWVlTc3aQl2dWOl+cDuBEn2NKOp9Ou2SbZBI7YORWqyh9R8qDEm6RZ9JMfFFXNT6GBMx2rKyqPZvJD0fTPefzZ2qn4vmrz1/orPof3ksS6wQfccGsrK7cSVNfBSUdWVazcY2wZwf6VDoNcRcM8Vqsrhhu0yTSQ1uxeSB9QpenTWBMiKysoPWhLp0Q+YUOKku9SJ9LcVusoLaLpBli3tEjIpZqVYXNwwKyspG9k4huq05a3uU0uSz71lZTIKfgnrVZWVgH/9k="/>
          <p:cNvSpPr>
            <a:spLocks noChangeAspect="1" noChangeArrowheads="1"/>
          </p:cNvSpPr>
          <p:nvPr/>
        </p:nvSpPr>
        <p:spPr bwMode="auto">
          <a:xfrm>
            <a:off x="63500" y="-623888"/>
            <a:ext cx="1943100" cy="13049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18" name="AutoShape 14" descr="data:image/jpeg;base64,/9j/4AAQSkZJRgABAQAAAQABAAD/2wCEAAkGBhQSERUUExQWFRUVFRkVGRUYFRgWGBcXGBkVFxcYFRYXHSYeGBkkGRcWIC8gJCcpLCwsFh4xNTAqNSYrLCkBCQoKDgwOGg8PGiklHyQsLCksLC0pLCwsLCwsLCwsLCwsLCwsLCwsLCwsLCwsLCwpLCwsLCwsLCwsLCwsLCksLP/AABEIALgBEgMBIgACEQEDEQH/xAAcAAACAgMBAQAAAAAAAAAAAAAEBQMGAAECBwj/xAA9EAACAQMDAgUCAwcCBgEFAAABAhEAAyEEEjEFQQYTIlFhMnFCgZEHFCNSobHB0fAkM2Jy4fEVFlOCkqL/xAAZAQADAQEBAAAAAAAAAAAAAAABAgMABAX/xAAsEQACAgICAQMDAwQDAAAAAAAAAQIRAyESMUEiUWETMnEEI7GBkdHwM0Ji/9oADAMBAAIRAxEAPwDWquyxIAhcKSBt3Ac8dhnueKH0RVlYBt0EgcCAIbGIaJndnBX3qZlV7qja0AEiCTAn1Mx7MSSZ+fjHdzSbAxB9LD8U+rbPfv8AevHtUM3WjYK3SUWSGALGDiMZgzEAyR7jmBRSGwhCtbJUbYyWMbgCvqIxBPz6fmuOm660NNbbClpLcxuXdhVkgExA94AqPXW7t5nEMxL+sgDaAYI2kkbTBGDzn3ofA8b+72K74kVblxG2mPNYbiFJYAmDuUkt7+2TExAaWNKSF4B2rzjy4JLEjtHGM8c5FMemdFth/WyM4XFsQV7kE/Hf8/iKJ1vUCouK0QqgqoAVQViMgxI9oinlOkkjR9V0a1DgpcMgWxuYK4guZ3RHYwV/vis8O6jzLjIAFVCJbZKknO3bABz+kiPlHe6xcB3EFgNvoYCBBJAI7boK59/cinvQtVacDUI3r1BYsvKhpHo3YyoMfOT7VOaaj/Bml3Y66rr0sqnlpaLH05yZMmVRQWJgTA7kCqn1bX+chVCT8svlZIjccEDMekzxnJpd4j0N174ZU9G4Sxhie07fcRyPtWdbsssDJUZAW3vH68pyv0iIMHNWx00kybX/AGK6dY1pkNxySH2lSSccEqSIiB7HtTRNSW1gVEaItzxLSAyzGSdpHA7ZgVbOloEVReVGuSGBKhthgZyPr7QOP7a1WnB1A1K5YBgiiNjnEFngkjAEKD2mhLOm2q8UPDtX1Ykv3Amotp6p3EGU9JDSJ3CZ5jn5qt9R6gV16uUIJ2wCZBER84+McdqsHUL6jXoEuFl2pcwceYTLTAiecmT9+wfVEjV24OURl9JmBOJJgcE/SKaD6/A8lxtfI1ua46R7dy6J3rO5Y5JYgA/picwcVYtd1Ldv2kenYx2uREyCpMxJ7YHNV7UIYBXBTaMgEgBQPvMjtHb2pl0vVDyLpdfSxJHqYPKFDkA4QMTxk59qjOpU2PFbK51EsmoVjbAV12sBL+oAuNwwFyADHzzxQvUdMSWzBAY/lCzE/hnHI5/Kmdy+HTaZD4gA5wY/DBwSCPua5GkJQC4+1gG3tMBsqYgEcREcZ+9UjKkLJ3or9q7cstbLSI2EewhmggYE84GP1p9pvEF60XId9q3CDDj8RYFo2tM47wIGfeTqXS1/hfTlVP5TPAEgwwOP/FL/ABPohZ85QSCrmCHU7skj0M25Y4kLif1blGdX2ZNx6LLqPEr3FUPatE++0Bm9siOYPA+1E6LWWLjbd7I7HCmHTdmBPwT37/bCPwpa89IyzbDuPpAURhsGI4ncJz3iaHs6fkqsQy5IPcNAAYwZIEAR/epSi1YLLbb8PW7EuttLit6SUCbIAYAyM5lpxkmkPiLwTptRbL2UFp/whCQLjHcfUXkSe0EmOYGaS3urXNI4dWe3uO19jHDbZUgCFKyZ2HmD81a+h+ILV9ZuHa+XW4Cm0CAf4iKdwmMx7HPuKnB8k9COn0eQavp7WmKspVhyDQor3PV9Ps3k2XbS3ywMXFXYff0NsALf0A5g1Rusfsv1CbmsgXE7DcPMj5Awfv8A0FduP9QpLZPrso1RuKKu6YqxVgQRggiCD8ioXSuhMJCFqTbArtbdbZJomB2rAKlGnNdeRWsxH5VdeRiphbrTVrFsG8ut1LurKwbPZdNqkW/5RDE7WnsoUSSSdpMY4H+lIupa29fuFJTZtwQCAq4LDBJEZke6/ak3TuqPbcGd3msV3yW9LNA27oYyViTDADtNei9F6XZBm6xCkbQZMk8nMntH+xXlS/bdhquyjkldqo0LvAYQRtYTJPeYgDtk+1PRr3Fp3RdwVuRDY7boK43EDGBPOILjXWtCrMUtWZ3D1bS5YmRI3A8MB+dG6nWQjhkAQoyuQoUqCIz6eOfbge4lZZE6odbe1/BQemXNTqdzmUSG3bV7mQIX6uDFXnp11bSBjBfBBaZIEZIIktGM8gT913/yCgC3bbaEUDassxnhsxyWjJmSAeaXa/WbSc7iODM7j642wP8Ap+R80zbn0LTWn0WC5rLu8KSdwiU3iEYN6QzHiSBzH9aVDr7JtXybZht0wJB+3c45/Ka48Qs727IIIu+WoeHJXeRBgA4OeefyqqXvNVtu8kOYJy3bM/PE/wCtGCUgOKi9D+91dGeGBXGPVHtxPBx8d+9HWdQtyA217VttwcAwqgcwDBbOAQYgfeq1b6GvNy5zic4kLmSVjn3q16HpRs2U9QB+mN5YO0AKUY4YSFwfeknxj9pSCvsqXiPrlxmZLcqmZfhzMHgn0krHyQO3FQdK8XXbVkrzwDJO1hLTK9zG0T/0/NWrxN4fsBSAHuai/bYBJChWBkQAAN3eWxg4zI8x1Fm9ZIDoykiRuUrP2PcV14ljnGqFbaZaNB1tDfEggMFmFGGhdxBme3vU2uWdau0qVaQsz/MZkCQM9571W+mIXYD3YCfvA/2ACaLuO9m4rhZ9cq3I3KQcN78e/wCVM8aT17G5F1W0j3ALgfaha47KQVVQeNsAqzMQo/7uMYhv33u+cAwgWmubeBt3WhtX7ACPgD5oLWdY8q2LTel32tcx6iygmIPAEkDGSoJpx0+XW8xgMdP9Mdy6AgjgGew9q5ZRceyqYL1C2yolwHaHRDwcsh2MsjJnYDA7muv3him6J3MybRBaSFmAs8DjsMieCeeoEtatIObe7AUmV9PA7CPb2PvRej3AhdwCthDkLvMDd6REz8cAUHJUI9sJ11m3LbvpVU3BYJAVFAVZgk+k4PAyeKrvi5wly4FUlLq27kk4AcK4Ebh2LY2zxmjOpa0F2tZPM7SIYfiYk49WIHYDNEayylxbIb1B7O0gRu9DOoywP4dse35UIPj2FsD8P6HbZtmR6hxxukSdwAHAAGZ4phf9HmgxPoYJliQu+DiSTDE9uD7VMbGxFXMLbI5ABMBBwPdvnI+aHvurEbVQQUHYDG8SSuJg84/03K3Yq6/uUTr+qDqxUhvWMg/ccNnPxjkHsatPh/phS2BsiVjkGWcqBM943YEVX+rdHC6xbaqFm4rAqzHBg8mJ95EVeryhbapc9O9uG9LAAEA8mQWI/SO81fM6ikhY+5BpOuGxqPJhntFRNo71hs+tGgFG47Ec+2LI/TltOdjyisd24oCMZDCYJ/6mHY1UdV0JgxaVK8jgRkj6Zx+UzumTNMeq9Xu2b73LRMeZ687lgiMjuMnHccDvXO9tKIU047I/G/hltUguWwhdBghgC68bSIAERjMc1511Xw7dsQbiQG4IIInmJHevYeja9L1vzEDujYa3bCll7SjMVlZn8MjvFL+vWQ6eU4822whVwXQzEqQBBB+fvIquPM1pi00eMsKxKb9R8PXbW47dyKxXeMjEZ4mMxMRM0oau+Mk+gMnEVyTUQmtE0aFJxXDWprSNXResY1+71lc+bWVtmGTq4ZDwQAwHYASVMk+8/wBauvRvFxvBrIUogBgyAdwBjcAIzkQNvb5qvHQAqoXMlUkmORMn82H6mu+hdIItA/zyx5PpBPA4meP+6uHJxlHZ0rUkwnSay4mutsCDAUQw9C7VhTsBAAVjIBxNW3XWbl2ZJ/imCGxumST3EYBk1x03pipcLs+7asnImTMgYkHmff8AUUVqOobkRFDLLEu0ASixtRe8T6iYFc05KTTRtxbTK3qrI0VwygJ2QGmN0EbRgyOJkHjBAxPHhW3c1Or864D5aEkksI3ekqPUZP8AMexgYp+/ThfhCplvTGQIg5cTiFyBn9TR1jQm1ZW3bBCrgLBUcnLSSDJ74ktVfqLjXklJ70S620AwJO8MhuLtAO4fSxgZMDnmPzpZqdAlxVCKqFTIMESZHb8sCO5z7x3DsuINx3ZUQT3O4gKDLcA4GOZgijfJVPWQGZ8AEyeDMAzwfYe0VH7aYzqtAuq0wIAGy2QMldxOBBDvJYkx+GIgxORTrUaS2loSUOPVwCDkbZIDBd0esgt9u6XTXbl+5bSCAGXAXlVMncAIACKZ7ncPgBzqPL2zuL3BKgOIUndymOSZEffFNa6GsgsdVtLaNpre/YxCNO3aNv8ANjHBIwDM8xUOtvDUALeQOrKSAYgSFBKzw2TnESYIiaXXmW6WRiCbb/R+EgTtaGZYJcz7YEjApgNSiLsVV3hNolixIIJORO1hgf1xFK187E7ZV+t+Emsut6wJRjO1Zbyz7LGWXtgSIyc0N0i3C7+WLbp7iIgA9hI/rVn0HUWJAJEsIiJDLGScQBu5+/fsP1Lpu7c1ogHB27lggQIXZIJP4QFHM7mq8Mkn6Z/3Fl7lR8YWHuuzhckB2EAnLNlSPnt896uXh4A2LpKn/lov1B4llJ44yPaMGkOmdmvXHyr7Nu2DgKvqY49IAmZjnim3SusXGtXFRtqI1oIPad28lp5MZ5ndGBApsrdcfYpDewfWXvKI3HBSc5PqZ1mPnaewmmtizstpAYkDfxOQDB9PcEg+8Uo67rLbBJPqUKAJPpQnIiIP4efafemB6irztEFdoxxJI7Ajjn3zUXH0g1ehDr9WF1alRLMpBJRi24nj05YxxAPPxNWTT6Y3LVkgOCt24pPBgm2Ru9ueJETVa1nT3vazdIVU27nkZMRtEjJORmfk1cl0ht6QqpJJfcSWmMRB2zMQOZE/ajlpVRog3U7uGUFQWaDuZzCp+LeDIG6cz2oDTWyVZoyWQH8RP1ZBMzxnnijdaWe5vK7d7KqLAkgL9QAEzI5+ftA3VL6ooG3DGD6mkYOSQ3cscfr8pHapDSSi/wCgp19kvqTckSm0SrEtwQJwrKw9uRTfrd0qFIPqUKIAIMTuLDGWmZ+575ofo2nYtlHU+YMyWVOJwF5gfVPejuuMqIz8AtkEAx8hc/Psc1WUvUkR6Rml0d7VMqMfLUGG9EkBTzgY9smMz9ieq9AsBWTzz6u/pJxwcEE57GR8UvPV1ACI5JEPuCsA0kkNgCQIyJE55iKL6RpG1M3HCldxMR3xyO39ffFSVrfQZppA/QOk/uywr+ZtllbaQRuiRBmAZHfv857SLi3AFEBgDt3jYeeTKgEgmY96ZdXuLp1LllUgMQm4Bm2jECc/+uKSeFtQS1/UXBvQrDJuYzuloC5mIke0iirlcw405aLhZe15OQ+3bDM0KD/NKsvqEdzMgHk1T+ofs10t9w9i81sbpe21v6V77fY9hIinvW0u6ewt23K2nO1RI3KW+gkkGQYAwDVA0/VH3ulw+WWchid0q0ie8iTzz7x3p8cZpco6EaqVMc3v2a6bZjUPbYk/WAR/jgUj1v7Mb6rvt3bbrAP4lJnGFgk/+vtTq/4vNgi3cyxQHcjkw0xJ2kCCMkDMjtOGKeNNOQWa6BKyJlirBsyCJaQQY7bTTqedK+xUeT63RXLLbbilT2kET9q5tCaeeKOrJqnRlTawWGMDn4jBX5gfb3WWdEea7VJ8fV2MZ+61lSxWVrAHX1KDBmYP6nEg9vT/AGq5dEtzb35gQoWQDtj2Hf6YHxk0h6j03abcgEKq4HcsoJE8GD25zV36NoALSHbuLgkJEgZIU+8QAc++a4c0vSiz9iVtOEsvuJOwKSAxJYuQokHiCTxNLOoN63C7lwSQBwMbACDkn0qBj4qwm+vkXVeS+8FcN6jJZmAMRkDP+tKelhLlw4fzFO8iWKzLBFkZULJOcS1csX5Hko+Ajp+m2iCPWVh4IMEnIBBHqJ7/APUewETXrgVDJLFRjJgdjA7x3mO/E0bo7iNbLKJAP18STyZ5x7Ul6u5CXIE+Wu5mxAONpGDx+U5z3BSt7JK7pFa1fUmfV2kV9ysZIEnG3KOGI2/injgN7GrD1gNGAVUkWgSxgHJIUqNo4AwQYLQarnh/SE3VaQQgMn6gSZxP0gz8dhzzVm1p3FdrwuCROFO0YnbtkEZODmatPtIfW2c9KKot1wpMDaG7bjG4yqjPaBzkxFdJeKs85iRM4lO0bREu08+3zXdjUgiCQo37iIICope5kRHtx8ye1D2rsjhhJCxCzk8j14wpHI4nM1Ktg6JOkWYswZyS0tK45AOZUKsDOMQCe/Vr1OrLwpVtpMnseSSSYI/yKZ39MXJRCoSFUEZkbexj/t9x96BuWgm4bC8bvQFaGJgIGjlcexmInOA/usRdgXUOnhbrYJDZESo2EbjDCO5jB/8AJnSdNuRVJEjAJjBjcRP8p/QTI4om7rbxS05jLPbdJAW2yyV2RhFhlnmYHvhYNabTMbtuYkgRuDer6NwkyFk5OYEfNFclSKSiluxb1foF1XuXEn1MfSFIkYwm3k4HqwOMnNL+n3y9u4BIm4gIEgyFuTJ7ZHAGKuvTOs+Ywg8QMjiSQs5kE/Ocg9xS3xd002k89FW2xYsxnahCggboncxHEZpoZN8ZLYm1vwVXrvSytv6vVNuZxz7HuR+eDVkt6NbenBByzokAoIMMxJLFQQZP6D3qrv4gS7tUgksySOFheQVIIJ+eRn3q1O4uW8ggz3H8oDQDI2n1SI9j702TkkkxlVsG01lwoEMX3c8y7YJwYwIE9sHEYctbJ/h7t+wAyF+ieCdpjEnEA+mq4Lpa7bUAhi8+mFJG4qYYj0MAvJgY+9Wi51O1pka5c+mDidzMRKos95O7OcTUZ/yUxxt0xC2v36m2EuKqzvN1Wx5YyVmfSZ3CMHPea76zaGquWja9AuW5YEgMoBU/RP1GQcfHNJOh/wAd2fb67mFVQMdjCgZx7CmfVNULDvcQ5QgQCMCREjsCMTz7cTTyjU6QIyqJZrBFt7Ns/wCuMfUwiTQWo6etwMhZO+dp3bROQQY7jJH+ag6Neu30tu4HohTERyGz2H1R+VSeJwU063LavyBuW45B3ekAhlhVgYIIjkTwZqLur2S/8/Jz4R6GlsXTecm4VNtNhnajA7iZnmZ/M0+6SDp9PsvEM/qyggE+/wA571X+ircPrVzIyNwkxxzggGDzOT8VH1H94cMu6PcgszR/1AACTxAHtEQaM9ujs/UYeMI+4P4o6vvAtegbhIYEkkc+osJmY/TgVXNFfY3ksx6dw95EGT9Jzx/6rWrbyGVgQxJJ+uTiQd3zn+vaovDNw/vSuxiCWPAkg4ERnMYj9Oa6lHjBnNhSckke59Uspd0ptv6gVgDuSRA7gg8R81411HoXnXPKZvLuJKhm/EAMK0kGQcD0g/Fes3l/hgN9IXPqRyxbgMLwMgnbBJ5NeV+KFNrVQxkqSOXxwVQI+UAHC55wSCtbDJtUjo/U41xspWvtXLd1kugh1MNJk/r3odyauPXtCNRbGoH1oAriSZXs2eI9iTz8VXWsAiuuLtHAmAI9M7Wp9NDHSipLCZrSSYXRhNaqbbW6FC2eit0UtdAUhhMgAyTBKgEDjAGf7U+vX/JAEqWjtBgEYVds8AZmPiYM121qi91gpKruZV2gAkKTux25+fp+Kn1Or/4lt0bWjYJABwCZzyJHf8R/Py5Jt7L9bOer9WNovtmdkgkhpbmBESk7RP3qnP1C+WF4MRcBkmMgdwMEfqKsnU9NuYzJyRAxAUrJcn79v5TNAdT1FkT5Y2rtICNmOFJBBzNyccwCYxVcdLVDO3HwWboOrNvTblVSzR62kkNIkbwIAHtJyDQt7U3LW5FeWdX3kmePVgmTukRyfq4yKP8ACbqdMsr6QpYTEEKcFvVE4T9RPuYNPsuXXJUkbTuG5SBmRgYPGOfzBqDfqYE+GwLo+iVGJKZuFmHEIGJ2AKy4PGcQJ74rt+rDzTaVWYhwVwW5b6gRG5cEkQIjPFNlTBYFRk7dzhQWJiBzkCewPqHFA6a6LV+65xuC2wSNxLnB28n8XHyBycupcrYLft8k76mGKIoAZZYkswBkSE3NuVTwexB7c0QNCot3GS0h9WxFg+mNw3TMscwOBiR2rg2994qqgjYwE9zAUffnue3MxTWx0xgioWL7QFkgjAEAbRIgCMTUnJ0FSqPWyDRhxpQXG1ifrOCAO239I7nA+4hUBAyqfUuCFJXaTJn5OJn4+RQ3iLXNaZLKvLXHWQVJAliJyeY9/Y0XqAMmR6cmQAN3Chlj+aT9p9q1Ptit8tGad9ljyURAAQ26ZkzgNt+QVzPGeZpTqr5SSs29x2kAC2Z/EpKrJ9QORAmJHt1025DsikqlwS5I4a2i7VYTmd0QT2HHd/rehL+7jUuQ4AlgUKgwInbkT2P98U6TcvcaW1oQf/HvcPnWkYsrEklSFIgmAcFjBnEmTzQ3inpGpuWB6HYCTGSwHJ3KhIPB7Cds/dxp/wBoFqMSNsjZtCfYLk/PwIjuKW3/AB7vJXaVBB2knv2DrEEGI9p74y0Pqp3x6Jaqjzff5bAkRDZkHEYyPzFWnTeJRbs7CoeWnEHaw7FSRgwOP5aB6myXUL7YfO7CjBnsgXIP96Ui2pyPYcfYd/vNejKCmqZoT421+C+dL1K3WW5+MW9u3IHmXGO6MmRkRQ/jDXkjyQqwCu3+ddrES0HvPGO+M0n6DqDZbeW2gEMpiZiYHzmum1P7zcHbajO0GSwtyZEiRyMSfvXI8PGV+EdEZPJJ+7/wPfCQQ2zaG8OXQlwdoI3GUkniJkAUg8Z65D5e0DzMyczAxG7/AB/s2voF9/IVNoRU3XDDbi7cljPHYRwPeqB4lssLpYCAXYjOPc/+v70uJXldhm7jFLwWjwf15NPZdrjEIBuEbucblgYJ9j8nOK48W+LbD3FtWlBQsjC5vZYQw2QRABnmTEHAxVO6l1tGthLYOVAYkRBEGR/UHtShSZB9v8V0QwW+TJy1I9v8L6YsGKj3UNuaPg7Wn2BxgiTmZI/X9YLKOGuW1MByrLBfI4eGBPxtIzmOak8L9OdhvFwncggS2QRBbJBgsfS5APpOBVT8c9Kuq7EtuU+qBImBt3EHloEGC3ztrkhBSybZ3Z8cpKypazqvmXGbaACTA5j2z3irb0y0i6yxsKkFwwO6BuZQygqRuADSPYxyOaoKnNWHwprSNXYlo9W0EliE3SJhZJieOPevQywuOvZnDidSX5R73fvG2pLbTMgcDcYJ2nfiSBzIA/v5N48sgNuAIIYekgrCmQBtMxA9mK+0SQPXwZtTnKYBcAhYPqkgie9eT/tAsQkkCZn8KkzEXAqnbtIMblEEjMHnkwaZ35dwkVzS9e2WnXncpETzOCDSLzTXatU6WRXfSWzyFoDa41dW7xFFlRUdzbWsNnP7zWVz5VZRBo9C0f4JBgMD7/XBI+B3nHc/ci9oZvW22SJYiMjKxJBHEifcfYyM6hZaJ2DJRVMKfwgcGIOP1inWmu+buYgGJGBxk8bcH9e1eTyrZeadsD6lqUNowMqXZjxu3A49+cjjFUeynq9MMWMeokSWP25Jx/8AkPtV4v69ARZ3EtdbaZEACYk5wIJJIAwD+STp2hV9QTaWIZygBjudhEmQBA9pjvmmg+KdjN8tlj6f06F34UEAKDIUhWBDE5xIxP8AmoNyhWC7Va4RtH4mLGN0zIWeGgH2xMTam6VRLUkKMfBgQMd17R3IoOxabLzLEkAlty5UrJXidx5I9sxUkvIlbpk3TJZ4Ylba7iz5wPSAAzTOQhwD3+9Lesadb1y95TnZaRn3kH1MI3EbskRwfbHeaY+H7Ls1xHt/xQWVlO6UAMwWAPIO7cOZHxXOt0bBVIO0HcRyJG6TzjjMTwBjkU1tPRWMkrTQ46PBtMTEASXP1NtiCs+le3B9q3ruu2rQOwMSqM4+SVxJPI74/pyAdI0ae4JO3y2O7EYKggjaFz9jzmlep0Qa27FlQIiqJZFHqk/UNoOAe/8ApSKKvZO7YH0i42puqWwFZSWLHmPpBz3nJHYVdOvaR9tu2oZpKlz9JBYGMACY7gkc9qTeGNInmW8Ic7pBn8JLZJ2j3wcx3q2ftAa5a0z3rR/5aq3OCAwJB77WXBgz9hNXa5deNIyaasrdwraBkRA2kyDIX6YEZbKg88xMzVq6nolOgAIB2qZEloJ+riZOeCCPevI9Jr/PKQWARAGBkRcZ2BiPrH08n8IxivdeoW9tgHugHAAxEEA9sex7U2KPCTbH1HR83NeFvVFTgKSp4PpBifY4z81cLXR0e0dqie4HAMnaTwoJz7fSeTgUXqo/4q77+Yw/qRVv8I9UViLRaNy+XJJEbQSG4PDbZJEZMDmejOnx5LwRcUMrtmbO9AA30XDGAwGWA2mSRMQpEhvSwgV53obey69tjABBzHcgAxzMHj4OKvXVfFFvTBrTobgcNK+ZuDsCmXYOWXl8+kgoIGZrzDVvNw3BOWP1HcYnEtHqPzTfp4yp30DV2WTU43j6gojsO/OOPb86D0w8w4wB7+57ffihx1I+WVkktM47c4Pz/iiegqSCQMAyzE4ABkDjkmeKs1SZSK2qY/0HiO7bgKcH6hEgxEk4nge9LPEdyRu92b3yfmcgwRUWs1RtbihhpZYyVIOCROJg80ouax3ADEmKksSUuSGTXGgNrdYtypXWh2WuhE7s9l/ZV4hVrBsttBQgDtPG0TksZ3E8AQPyl8b27bIXtxDSSUbYSQPqLAlTIPDBW+815P0Tq1zT3BcQwR/USCQfgxB9xIpv4h8b3tQoGV9IU5Jkc5JzzJrilglztdHfDPHhvsrrLU3S9WFvWyRIDgkZMiciBnPFDFqgW5Brtq1R56e7PqjTvus7hDNHeRLjkZH0jjivLf2kKAnEbjIxtwx5xKMJDCVI+QSJqwfs88bpc0qoxHmJssrbkAtj8IJkyeSTAzwOaT4+6orXGtwA4csxGBPcACBk5mBOJAMz5+JVPielN/tt+CqbK7/eMVAt2tOJrvo8uibzZoW6TNYDFTDIrDUcC7WVvZWqwvE9Y1Go8x1gYiACSYE7Wmc7p9+czReluFAULAg8yCw/tgbiKEtW2gcelj8yTt9+AZOefauusary1VLeWLbRAJY95AiT3x7kV4z74lm7diZG3m5cYnco2qJH1t6YBHYgOfzmKf8ASdEtlVKSWYSzkAZIA2rEjMcz7/FLun6IKAjH1/8AOYbgDuP0gARkLDY/+4Qfl64C25YQYnJjjjPxAwfmPemk/Brr+hXep3XJO1tpTuAxG5mnjdnaPSJ9qP1KbLYTPIWZMTIyd4JEmMnGZgwYAQB3si4yoGdSxXMLuyeSBC+/6UwJW/vW26hwl24FIDnavAbcM7hJkZ5zTNVSCryO7N+FzuL3XLlmuNPqAwIUKQhO0ABR2JgY99+M1fyFe2/lkgjaHORuYyC2SZg4zyag8EkG3s3SUmUMAg/9pnvAnHHaiPFYItokOP4YzE2mkCVJ4DA+qTH04NCv3KEt7bE+h8ZwBaezs3WltzMqx3MwfMtGV7929q6671dRbCLu/wCYCwDsDlTEsvCgT39+Oynq9naqMoEMCuMx8+rA9StEe2RSTRuWaRnaRLMJXJ4+R/rXR9KL9YXt9nrngfTN5tiZ9NvdkzkwAQOB9XxzVi/aUn/AXiP5CP8AI/8A6AqseG9d5BtJtUM7ojQgiJGJ94gk4/zVu/aAs6G7/wBjdpnEn+0/lU4efyKtI8P8OXPv6nUg5MEkjMfE8nvxivoTqzBbLE52gzEDHDR+UmPivnXo+uHnaZQBuN5Qx2z9TpxBzjt/4NfQ/X/+S2OAT2yI9Q/NZ/SryW2M6XR8x6lf47z/ADt89zXdm+yEsp2mOR8EEf1A/Sg9ZqPW3/cf7mpbLSIGORJOM+5PFdle5HbBdXr3vXN1xy7RG4n2qG6npn5roIJzRYtgrA/2famWtILXkFRMA4457006Rr3VTYEbHuK5PBkfPcQOKCtmBBonSDawb2NLJWZTa6Dev6bhp9gR9xIP96UHT026pq0e2Av1YB/InPscY7UrRjxSq6NBgrTUTCmF2zQb2jWRWkzm0a7uCt27NbuLFOHRH5c1Dc0hqbzIrbajFYWqOLClcgkH4rTMa5FypbWeaNC2cqSalUkVOtuu1QUBb2Dua5Spr1r2rdi171inJI5rKN8oVla0Dmj1MNasgFyCNxZSM8+kH3Xvx8Uh1Wtt6jUeYtrdZtfUDwdpABLe7Hao+D+dNtbY3qFLCAJAgCAOPuD7Z4NR6HTC2gshYFxkZuSdvAB+AGmMfV+deNj9/I11sN6au6HuBWJmQSSwWSV3dxyB7kAe1S61luImxhcL2zvjIBkp6vsff2+K31G6Cu1OSNykBWG2DsEiQRE+/wBQ9qS+HH9d+3A2yHEMScgAnMkjn1TmeBxS7acg8nx2a1wW3ucAME4kbVY8xtP4Yx75ozw509DDFhca5bG55hEYqSEX5AIDH+nNA9f0+y3tA3FhvUlgRBkElcRgH9KN6JpSLaKzCAwmG4k7uAM+0T708twuxsTca15QV4c6YguG4WO+9bV3G7coJ5EntMkSTQ3j8+sIC6KIA7qYEgESMkjg+36z6FTbNtgAxCengCNpMnM5IGccGZpd4quPdvKWUbo2jaeZUEQckZmT3jtk0sPvtgfqt/ID1rUWzpQN3q3QAMGNq5M98Pkj24mCm6BY9SopGSOYjvnP+tb01tntM1yTBUEkGck/6RTDpmkXaXPEYMV1/bFkX3oe6/qGy7p2VsrcUtxwdhMRgwsf0/P0fx1H7hen+Q/7H++Ca8NfUFny0kH+2Oa9b8VdXV+lLcBkXEVeckkeoY7yD+hpeLikv97Ctpnj/RtEwuWW2j03EM/Zge9fQHibUbdNcPEKTPyMj7jt+deBXtU6BYwAcD7fFeuftG60F6eSpE3VUAz/ADiZ+RE/pVM12l7gjVM+ftT01skfeh007Af4qfUG4ZC5+RXOguZ9Uiu6mJsGBNTJuFMT05AeZnNbuacR6ZNZhsBVZE1PYNdWF9JOAJqTTaWeDSM3XZq9bgUPauim97RkrjNLP3EiZEUt2jRSI7l2TFbNnE1ydORUgng0R2CXLkVpTuol9N7iuLSQacVMxdHUbaE0cproOKGzKYtOmiuF5pncANBvYzRTGckzFepkM0Oq0XZSm8E2zNtY3xU10CKhtMKUFmtxrKJ8sVlbQOR6ZYQHaCSW8sMocxuAKqJBJgQQdvB+IpR1A3DauAKx3bsjuGzDAd8kSPfPOHRvq1xnB3NsA3YC+jaIHvxn86WW/ELnUNbBUoMEKI5AnmvLx+l2ztk4t6ItDfu+VJy0IBuxGSSOPb/HAAjvwhpmJvXSPWwCAwAvoBnJOT+cf4cPo2ZQCSy4aeDjtPETE0V+6pbQFRHJErAmJOAYn2mllNU17k9dJg7aAO6u30gYBI9RIPJPA5xzR2iuoGJQKpDEElRAJgnAJIInvHHI4ofRX2bgZlQAYwTk/doPv9hSuyxa/czwyrAG3aJyvMxMZ4+ahTYXoZ2NdvdtuQARu+cgzPA5+8ik3XzsuAcAbCIgAEB93E5kzVl0Wi2s4AMeY6zmBmO/c471WfEjAmMcjiCDHypIP1fHyKpjpyBb48fkrR6n/DuwBtY7YnM7hk/GDz+VN9AJsAKVnkrk9qrPkbbsHgmK70Wp8q9KkwDx8d69HgpJe3Yvmg9tGBB/mMz2HxUfUesXhYFoOTaR9wU8BjyR3/xmu+pg27qwZtXBuU9iG4j86V6hgxHbGR708cTtUTk3EIHUVCy2WrvrXiG7qUtLcb02k2KPgdz8xA/IUmvlR/v+1A6nWEiBVeG7Yt30SnVQYDVu7aeNynd8UsTBk010Gv2yMUzcktBolsahz6mABHaumuFiBwDzTG1b3pMZ5mhVsCYOKClfQr0zjaoG0x8H/wA10NKBGxorZ0hz3HY0NdsuuRkf2oxrpgGvTte4MNGK66vcUrPftFKrZ3DJ5GKIF6MNxTOgLTF62iCDOKLKzwanNmVkZFD2rW0GPvU+yjZ2t48e1R3NSoPqAFQWupCZJzwRRq6RLqZmCea0qQCe308MAQea6t9InG7NBX9JctEENK9q70HUtrncTBrb8Cfgk1HTHTtI9xQF01ZLPWFY4pb1DXIWjaK1vyZNiVmorp92TmiLmhQgMMTWf/EkZUzWe1Q9pHPUhjFL7KmaYMD3qFloxjSBdm4NZWvMNZSbDR6hpOnG1b2GfoAY4kTHAPfE/lVP0dg/vIZZJuR/+3E444q0+J+u27dgbB5guQCQVG2VlZUYyJMY7VUrlxiqMg9SsCDmCPY+9ebjjJpt+Tpi9HqYthLWSFIBAbMFgPqEyOfb5qufvbunfbB5/DLdpM/+DUdrrzXbW1h6jlpwB6QAUg474igbGvCEIG+poJwds+24gDHzQx4nT9xXHVjzw55k3HyFn0Tx6eTxwIH6ZovS6AhrggE7t0mBuGYz+WO/+Z7L27lsBMyk7YaY4BxxJDGT8UQihXd96jaRP4ogcEDg/B4ioT3sMfVoNWysuTBG9nYdwMzOJ9v196oXW9f5N0qwE3BAE7lABMQSAf17zQev8esL93uDAXaIy0zmO3zPfmhNUDeYuxJ9ieatDC4v1FMfdiy/cm4Jmeaw6HzGOzHPOOa5vAq3E4pj0u2biPbXFzaWUHvHImvRx6RJ7l8hT3EXRhZ33NNcB4/A2SPtNIerkC4SB6T6h9jmmPhLVr+8NYvqf4im2W7Z4DexB4NQ9X6Uy27lhli7ZJZf+u33j3jminxdDSi5RTKv1EkZ7H+lDWqlva2ViK1thZ+KujnOrTiYjFc3bO0z2/tQZuxRuk1O4bWpmDof9L1h8phyAOazS2/OSOfY/NJ0BAKg4NZ03Xmw8GY/3mpcGraB2NNG7A7G7f1qddUgYofeP196V9Y6yH2snpbvQbXiwLE5p4q9sHEM1umNtiyGRUOk1m8554NSaVyyRQlyyQ0imaGXsxpcsvbErkHtXfTr25SSOcVml1bbCO4GKj6iHKB1w3DAUOzVYq1Wj9Rjiac9G1YZPLaBGKG09toEiSea5v6UH4NLJWC/BHcvOLhQmQDiuvL5muLFrOeRXdq7mgEk0kk4GK41bkNxINGaa+QCQMd6mdFdfvWsHTFZ1fp2qad9B1Ugq/NV27oSjffipLLmYEzWpMLWiw6i2A2AG9xUd7RqyysyO1CaDXFW9X6071dyF3rA96SmmTeiv+X8VlOF16ETisrbDyYi1wJl1krMn2E8VNoOqkwkxmhWdgptjvU+j6G4KvIkEHbQlVUzoS9i5Xb6KgHcik1m6HJEHMn9PgV29xyQYBKAk/M0R0jRb7hgxKNj/Fc69KKSdlp8JWWZnJYkKo2iCxmORJ2iOJgnOKedf1V21pbtwj6Gx9IlDKnIzy3eqodc2lZSNw3E7lBImB9Jjsf99qWdc8cvqQ9nZCvzk49/yrn+m8k1XQINw9SK6luJJgkn9Kku9aeQvxE+9Cl0QQszwa702jhlZiAfb7+9emsafYikMVnZJETXOh1W24bnZEYkDt7f1ip9VfDSoE7fb/FL/TsuQWUEQdw/3ipxj7oKtO0T2dS11BqFOwq290VfrKker5HxTnxKW1VtvJLtdsjzk9MHybgyJ7wZqo3dU+nWwVMQNwYZ/Ef6R2q+eFdba1/8RQbV6wNtwDKXbLyCdvIjn4gUuR0+TOnG79LPKwhmDM+xx+tMddBtiPirH1Twnd8tnMOUchWUglrfYkDOPeq51VtgVYifcRVoSUlo5ckXFirbOK6sIQ2a71NvaQexFFXVBQMBkCqISyWzcA5ou/ZDgEduaRG/M066S8r/AEpuybVbB7/TNygjHvQty2UX4ozqV5lC7Tjg1u/BtGtRk2RdP6gT6I5pta00ngY70k6b9Qpy4ZBJ+k96EpUFregi9psYwRxW00zkZGO4FCdO1UXDukk8D/Sm66l7RhgVJzBHapvn2hejS2hatyolj3PakZ0z7iZBn5qwm6SSSc9qWajpou5Q7WntR+p4kgpoX31ZJxmK10+zuWjr5YLsuicRPehtIgtyJ3A0WlRr0TWmNs8SKK0l9W9Kj71mmO41mp0hssHGR7VIHZ1rtEJj8xS9bIV896a67Wi4ilRlaDvQxA780LNHo0dMDmoL6NxJimWnIGDQWuvgGKybMuwIaT5rK63GsprZSjdmS2PsRTjS9NZWBZiCfpE1lZUM8uNUWx7YTqbvK5JjngUX4KtXLuoCbtg2ktAnH295itVlc8pVjk/gZvYf49/hX1Xe0RuCkAgHgweYwMfeq453gkbd3vxj3rKyuj9P/wAUWBOwLUWRb9R+o/7wKGtXGYx8zWVldK0Sb2c9R81Lu5FYjjjFONCVvKVuKQSI4jPzW6yl5WynGkKvEHRyHVOAihfjHem3gjSPZF1lJlhGPbuKysrnyv8AbZk/3KO79x9u4MYysAkEGq5/9Q3QCrS5GBuUN3+RW6yrYdIWb2OT1Mi0ji2m4ETKAj5+1Lrjtc+rJOPb+grKyrRdk5NgKdCJPpMH2NNLfRblpQfqnmATWVlTc3aQl2dWOl+cDuBEn2NKOp9Ou2SbZBI7YORWqyh9R8qDEm6RZ9JMfFFXNT6GBMx2rKyqPZvJD0fTPefzZ2qn4vmrz1/orPof3ksS6wQfccGsrK7cSVNfBSUdWVazcY2wZwf6VDoNcRcM8Vqsrhhu0yTSQ1uxeSB9QpenTWBMiKysoPWhLp0Q+YUOKku9SJ9LcVusoLaLpBli3tEjIpZqVYXNwwKyspG9k4huq05a3uU0uSz71lZTIKfgnrVZWVgH/9k="/>
          <p:cNvSpPr>
            <a:spLocks noChangeAspect="1" noChangeArrowheads="1"/>
          </p:cNvSpPr>
          <p:nvPr/>
        </p:nvSpPr>
        <p:spPr bwMode="auto">
          <a:xfrm>
            <a:off x="63500" y="-623888"/>
            <a:ext cx="1943100" cy="13049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20" name="AutoShape 16" descr="data:image/jpeg;base64,/9j/4AAQSkZJRgABAQAAAQABAAD/2wCEAAkGBhQSERUUExQWFRUVFRkVGRUYFRgWGBcXGBkVFxcYFRYXHSYeGBkkGRcWIC8gJCcpLCwsFh4xNTAqNSYrLCkBCQoKDgwOGg8PGiklHyQsLCksLC0pLCwsLCwsLCwsLCwsLCwsLCwsLCwsLCwsLCwpLCwsLCwsLCwsLCwsLCksLP/AABEIALgBEgMBIgACEQEDEQH/xAAcAAACAgMBAQAAAAAAAAAAAAAEBQMGAAECBwj/xAA9EAACAQMDAgUCAwcCBgEFAAABAhEAAyEEEjEFQQYTIlFhMnFCgZEHFCNSobHB0fAkM2Jy4fEVFlOCkqL/xAAZAQADAQEBAAAAAAAAAAAAAAABAgMABAX/xAAsEQACAgICAQMDAwQDAAAAAAAAAQIRAyESMUEiUWETMnEEI7GBkdHwM0Ji/9oADAMBAAIRAxEAPwDWquyxIAhcKSBt3Ac8dhnueKH0RVlYBt0EgcCAIbGIaJndnBX3qZlV7qja0AEiCTAn1Mx7MSSZ+fjHdzSbAxB9LD8U+rbPfv8AevHtUM3WjYK3SUWSGALGDiMZgzEAyR7jmBRSGwhCtbJUbYyWMbgCvqIxBPz6fmuOm660NNbbClpLcxuXdhVkgExA94AqPXW7t5nEMxL+sgDaAYI2kkbTBGDzn3ofA8b+72K74kVblxG2mPNYbiFJYAmDuUkt7+2TExAaWNKSF4B2rzjy4JLEjtHGM8c5FMemdFth/WyM4XFsQV7kE/Hf8/iKJ1vUCouK0QqgqoAVQViMgxI9oinlOkkjR9V0a1DgpcMgWxuYK4guZ3RHYwV/vis8O6jzLjIAFVCJbZKknO3bABz+kiPlHe6xcB3EFgNvoYCBBJAI7boK59/cinvQtVacDUI3r1BYsvKhpHo3YyoMfOT7VOaaj/Bml3Y66rr0sqnlpaLH05yZMmVRQWJgTA7kCqn1bX+chVCT8svlZIjccEDMekzxnJpd4j0N174ZU9G4Sxhie07fcRyPtWdbsssDJUZAW3vH68pyv0iIMHNWx00kybX/AGK6dY1pkNxySH2lSSccEqSIiB7HtTRNSW1gVEaItzxLSAyzGSdpHA7ZgVbOloEVReVGuSGBKhthgZyPr7QOP7a1WnB1A1K5YBgiiNjnEFngkjAEKD2mhLOm2q8UPDtX1Ykv3Amotp6p3EGU9JDSJ3CZ5jn5qt9R6gV16uUIJ2wCZBER84+McdqsHUL6jXoEuFl2pcwceYTLTAiecmT9+wfVEjV24OURl9JmBOJJgcE/SKaD6/A8lxtfI1ua46R7dy6J3rO5Y5JYgA/picwcVYtd1Ldv2kenYx2uREyCpMxJ7YHNV7UIYBXBTaMgEgBQPvMjtHb2pl0vVDyLpdfSxJHqYPKFDkA4QMTxk59qjOpU2PFbK51EsmoVjbAV12sBL+oAuNwwFyADHzzxQvUdMSWzBAY/lCzE/hnHI5/Kmdy+HTaZD4gA5wY/DBwSCPua5GkJQC4+1gG3tMBsqYgEcREcZ+9UjKkLJ3or9q7cstbLSI2EewhmggYE84GP1p9pvEF60XId9q3CDDj8RYFo2tM47wIGfeTqXS1/hfTlVP5TPAEgwwOP/FL/ABPohZ85QSCrmCHU7skj0M25Y4kLif1blGdX2ZNx6LLqPEr3FUPatE++0Bm9siOYPA+1E6LWWLjbd7I7HCmHTdmBPwT37/bCPwpa89IyzbDuPpAURhsGI4ncJz3iaHs6fkqsQy5IPcNAAYwZIEAR/epSi1YLLbb8PW7EuttLit6SUCbIAYAyM5lpxkmkPiLwTptRbL2UFp/whCQLjHcfUXkSe0EmOYGaS3urXNI4dWe3uO19jHDbZUgCFKyZ2HmD81a+h+ILV9ZuHa+XW4Cm0CAf4iKdwmMx7HPuKnB8k9COn0eQavp7WmKspVhyDQor3PV9Ps3k2XbS3ywMXFXYff0NsALf0A5g1Rusfsv1CbmsgXE7DcPMj5Awfv8A0FduP9QpLZPrso1RuKKu6YqxVgQRggiCD8ioXSuhMJCFqTbArtbdbZJomB2rAKlGnNdeRWsxH5VdeRiphbrTVrFsG8ut1LurKwbPZdNqkW/5RDE7WnsoUSSSdpMY4H+lIupa29fuFJTZtwQCAq4LDBJEZke6/ak3TuqPbcGd3msV3yW9LNA27oYyViTDADtNei9F6XZBm6xCkbQZMk8nMntH+xXlS/bdhquyjkldqo0LvAYQRtYTJPeYgDtk+1PRr3Fp3RdwVuRDY7boK43EDGBPOILjXWtCrMUtWZ3D1bS5YmRI3A8MB+dG6nWQjhkAQoyuQoUqCIz6eOfbge4lZZE6odbe1/BQemXNTqdzmUSG3bV7mQIX6uDFXnp11bSBjBfBBaZIEZIIktGM8gT913/yCgC3bbaEUDassxnhsxyWjJmSAeaXa/WbSc7iODM7j642wP8Ap+R80zbn0LTWn0WC5rLu8KSdwiU3iEYN6QzHiSBzH9aVDr7JtXybZht0wJB+3c45/Ka48Qs727IIIu+WoeHJXeRBgA4OeefyqqXvNVtu8kOYJy3bM/PE/wCtGCUgOKi9D+91dGeGBXGPVHtxPBx8d+9HWdQtyA217VttwcAwqgcwDBbOAQYgfeq1b6GvNy5zic4kLmSVjn3q16HpRs2U9QB+mN5YO0AKUY4YSFwfeknxj9pSCvsqXiPrlxmZLcqmZfhzMHgn0krHyQO3FQdK8XXbVkrzwDJO1hLTK9zG0T/0/NWrxN4fsBSAHuai/bYBJChWBkQAAN3eWxg4zI8x1Fm9ZIDoykiRuUrP2PcV14ljnGqFbaZaNB1tDfEggMFmFGGhdxBme3vU2uWdau0qVaQsz/MZkCQM9571W+mIXYD3YCfvA/2ACaLuO9m4rhZ9cq3I3KQcN78e/wCVM8aT17G5F1W0j3ALgfaha47KQVVQeNsAqzMQo/7uMYhv33u+cAwgWmubeBt3WhtX7ACPgD5oLWdY8q2LTel32tcx6iygmIPAEkDGSoJpx0+XW8xgMdP9Mdy6AgjgGew9q5ZRceyqYL1C2yolwHaHRDwcsh2MsjJnYDA7muv3him6J3MybRBaSFmAs8DjsMieCeeoEtatIObe7AUmV9PA7CPb2PvRej3AhdwCthDkLvMDd6REz8cAUHJUI9sJ11m3LbvpVU3BYJAVFAVZgk+k4PAyeKrvi5wly4FUlLq27kk4AcK4Ebh2LY2zxmjOpa0F2tZPM7SIYfiYk49WIHYDNEayylxbIb1B7O0gRu9DOoywP4dse35UIPj2FsD8P6HbZtmR6hxxukSdwAHAAGZ4phf9HmgxPoYJliQu+DiSTDE9uD7VMbGxFXMLbI5ABMBBwPdvnI+aHvurEbVQQUHYDG8SSuJg84/03K3Yq6/uUTr+qDqxUhvWMg/ccNnPxjkHsatPh/phS2BsiVjkGWcqBM943YEVX+rdHC6xbaqFm4rAqzHBg8mJ95EVeryhbapc9O9uG9LAAEA8mQWI/SO81fM6ikhY+5BpOuGxqPJhntFRNo71hs+tGgFG47Ec+2LI/TltOdjyisd24oCMZDCYJ/6mHY1UdV0JgxaVK8jgRkj6Zx+UzumTNMeq9Xu2b73LRMeZ687lgiMjuMnHccDvXO9tKIU047I/G/hltUguWwhdBghgC68bSIAERjMc1511Xw7dsQbiQG4IIInmJHevYeja9L1vzEDujYa3bCll7SjMVlZn8MjvFL+vWQ6eU4822whVwXQzEqQBBB+fvIquPM1pi00eMsKxKb9R8PXbW47dyKxXeMjEZ4mMxMRM0oau+Mk+gMnEVyTUQmtE0aFJxXDWprSNXResY1+71lc+bWVtmGTq4ZDwQAwHYASVMk+8/wBauvRvFxvBrIUogBgyAdwBjcAIzkQNvb5qvHQAqoXMlUkmORMn82H6mu+hdIItA/zyx5PpBPA4meP+6uHJxlHZ0rUkwnSay4mutsCDAUQw9C7VhTsBAAVjIBxNW3XWbl2ZJ/imCGxumST3EYBk1x03pipcLs+7asnImTMgYkHmff8AUUVqOobkRFDLLEu0ASixtRe8T6iYFc05KTTRtxbTK3qrI0VwygJ2QGmN0EbRgyOJkHjBAxPHhW3c1Or864D5aEkksI3ekqPUZP8AMexgYp+/ThfhCplvTGQIg5cTiFyBn9TR1jQm1ZW3bBCrgLBUcnLSSDJ74ktVfqLjXklJ70S620AwJO8MhuLtAO4fSxgZMDnmPzpZqdAlxVCKqFTIMESZHb8sCO5z7x3DsuINx3ZUQT3O4gKDLcA4GOZgijfJVPWQGZ8AEyeDMAzwfYe0VH7aYzqtAuq0wIAGy2QMldxOBBDvJYkx+GIgxORTrUaS2loSUOPVwCDkbZIDBd0esgt9u6XTXbl+5bSCAGXAXlVMncAIACKZ7ncPgBzqPL2zuL3BKgOIUndymOSZEffFNa6GsgsdVtLaNpre/YxCNO3aNv8ANjHBIwDM8xUOtvDUALeQOrKSAYgSFBKzw2TnESYIiaXXmW6WRiCbb/R+EgTtaGZYJcz7YEjApgNSiLsVV3hNolixIIJORO1hgf1xFK187E7ZV+t+Emsut6wJRjO1Zbyz7LGWXtgSIyc0N0i3C7+WLbp7iIgA9hI/rVn0HUWJAJEsIiJDLGScQBu5+/fsP1Lpu7c1ogHB27lggQIXZIJP4QFHM7mq8Mkn6Z/3Fl7lR8YWHuuzhckB2EAnLNlSPnt896uXh4A2LpKn/lov1B4llJ44yPaMGkOmdmvXHyr7Nu2DgKvqY49IAmZjnim3SusXGtXFRtqI1oIPad28lp5MZ5ndGBApsrdcfYpDewfWXvKI3HBSc5PqZ1mPnaewmmtizstpAYkDfxOQDB9PcEg+8Uo67rLbBJPqUKAJPpQnIiIP4efafemB6irztEFdoxxJI7Ajjn3zUXH0g1ehDr9WF1alRLMpBJRi24nj05YxxAPPxNWTT6Y3LVkgOCt24pPBgm2Ru9ueJETVa1nT3vazdIVU27nkZMRtEjJORmfk1cl0ht6QqpJJfcSWmMRB2zMQOZE/ajlpVRog3U7uGUFQWaDuZzCp+LeDIG6cz2oDTWyVZoyWQH8RP1ZBMzxnnijdaWe5vK7d7KqLAkgL9QAEzI5+ftA3VL6ooG3DGD6mkYOSQ3cscfr8pHapDSSi/wCgp19kvqTckSm0SrEtwQJwrKw9uRTfrd0qFIPqUKIAIMTuLDGWmZ+575ofo2nYtlHU+YMyWVOJwF5gfVPejuuMqIz8AtkEAx8hc/Psc1WUvUkR6Rml0d7VMqMfLUGG9EkBTzgY9smMz9ieq9AsBWTzz6u/pJxwcEE57GR8UvPV1ACI5JEPuCsA0kkNgCQIyJE55iKL6RpG1M3HCldxMR3xyO39ffFSVrfQZppA/QOk/uywr+ZtllbaQRuiRBmAZHfv857SLi3AFEBgDt3jYeeTKgEgmY96ZdXuLp1LllUgMQm4Bm2jECc/+uKSeFtQS1/UXBvQrDJuYzuloC5mIke0iirlcw405aLhZe15OQ+3bDM0KD/NKsvqEdzMgHk1T+ofs10t9w9i81sbpe21v6V77fY9hIinvW0u6ewt23K2nO1RI3KW+gkkGQYAwDVA0/VH3ulw+WWchid0q0ie8iTzz7x3p8cZpco6EaqVMc3v2a6bZjUPbYk/WAR/jgUj1v7Mb6rvt3bbrAP4lJnGFgk/+vtTq/4vNgi3cyxQHcjkw0xJ2kCCMkDMjtOGKeNNOQWa6BKyJlirBsyCJaQQY7bTTqedK+xUeT63RXLLbbilT2kET9q5tCaeeKOrJqnRlTawWGMDn4jBX5gfb3WWdEea7VJ8fV2MZ+61lSxWVrAHX1KDBmYP6nEg9vT/AGq5dEtzb35gQoWQDtj2Hf6YHxk0h6j03abcgEKq4HcsoJE8GD25zV36NoALSHbuLgkJEgZIU+8QAc++a4c0vSiz9iVtOEsvuJOwKSAxJYuQokHiCTxNLOoN63C7lwSQBwMbACDkn0qBj4qwm+vkXVeS+8FcN6jJZmAMRkDP+tKelhLlw4fzFO8iWKzLBFkZULJOcS1csX5Hko+Ajp+m2iCPWVh4IMEnIBBHqJ7/APUewETXrgVDJLFRjJgdjA7x3mO/E0bo7iNbLKJAP18STyZ5x7Ul6u5CXIE+Wu5mxAONpGDx+U5z3BSt7JK7pFa1fUmfV2kV9ysZIEnG3KOGI2/injgN7GrD1gNGAVUkWgSxgHJIUqNo4AwQYLQarnh/SE3VaQQgMn6gSZxP0gz8dhzzVm1p3FdrwuCROFO0YnbtkEZODmatPtIfW2c9KKot1wpMDaG7bjG4yqjPaBzkxFdJeKs85iRM4lO0bREu08+3zXdjUgiCQo37iIICope5kRHtx8ye1D2rsjhhJCxCzk8j14wpHI4nM1Ktg6JOkWYswZyS0tK45AOZUKsDOMQCe/Vr1OrLwpVtpMnseSSSYI/yKZ39MXJRCoSFUEZkbexj/t9x96BuWgm4bC8bvQFaGJgIGjlcexmInOA/usRdgXUOnhbrYJDZESo2EbjDCO5jB/8AJnSdNuRVJEjAJjBjcRP8p/QTI4om7rbxS05jLPbdJAW2yyV2RhFhlnmYHvhYNabTMbtuYkgRuDer6NwkyFk5OYEfNFclSKSiluxb1foF1XuXEn1MfSFIkYwm3k4HqwOMnNL+n3y9u4BIm4gIEgyFuTJ7ZHAGKuvTOs+Ywg8QMjiSQs5kE/Ocg9xS3xd002k89FW2xYsxnahCggboncxHEZpoZN8ZLYm1vwVXrvSytv6vVNuZxz7HuR+eDVkt6NbenBByzokAoIMMxJLFQQZP6D3qrv4gS7tUgksySOFheQVIIJ+eRn3q1O4uW8ggz3H8oDQDI2n1SI9j702TkkkxlVsG01lwoEMX3c8y7YJwYwIE9sHEYctbJ/h7t+wAyF+ieCdpjEnEA+mq4Lpa7bUAhi8+mFJG4qYYj0MAvJgY+9Wi51O1pka5c+mDidzMRKos95O7OcTUZ/yUxxt0xC2v36m2EuKqzvN1Wx5YyVmfSZ3CMHPea76zaGquWja9AuW5YEgMoBU/RP1GQcfHNJOh/wAd2fb67mFVQMdjCgZx7CmfVNULDvcQ5QgQCMCREjsCMTz7cTTyjU6QIyqJZrBFt7Ns/wCuMfUwiTQWo6etwMhZO+dp3bROQQY7jJH+ag6Neu30tu4HohTERyGz2H1R+VSeJwU063LavyBuW45B3ekAhlhVgYIIjkTwZqLur2S/8/Jz4R6GlsXTecm4VNtNhnajA7iZnmZ/M0+6SDp9PsvEM/qyggE+/wA571X+ircPrVzIyNwkxxzggGDzOT8VH1H94cMu6PcgszR/1AACTxAHtEQaM9ujs/UYeMI+4P4o6vvAtegbhIYEkkc+osJmY/TgVXNFfY3ksx6dw95EGT9Jzx/6rWrbyGVgQxJJ+uTiQd3zn+vaovDNw/vSuxiCWPAkg4ERnMYj9Oa6lHjBnNhSckke59Uspd0ptv6gVgDuSRA7gg8R81411HoXnXPKZvLuJKhm/EAMK0kGQcD0g/Fes3l/hgN9IXPqRyxbgMLwMgnbBJ5NeV+KFNrVQxkqSOXxwVQI+UAHC55wSCtbDJtUjo/U41xspWvtXLd1kugh1MNJk/r3odyauPXtCNRbGoH1oAriSZXs2eI9iTz8VXWsAiuuLtHAmAI9M7Wp9NDHSipLCZrSSYXRhNaqbbW6FC2eit0UtdAUhhMgAyTBKgEDjAGf7U+vX/JAEqWjtBgEYVds8AZmPiYM121qi91gpKruZV2gAkKTux25+fp+Kn1Or/4lt0bWjYJABwCZzyJHf8R/Py5Jt7L9bOer9WNovtmdkgkhpbmBESk7RP3qnP1C+WF4MRcBkmMgdwMEfqKsnU9NuYzJyRAxAUrJcn79v5TNAdT1FkT5Y2rtICNmOFJBBzNyccwCYxVcdLVDO3HwWboOrNvTblVSzR62kkNIkbwIAHtJyDQt7U3LW5FeWdX3kmePVgmTukRyfq4yKP8ACbqdMsr6QpYTEEKcFvVE4T9RPuYNPsuXXJUkbTuG5SBmRgYPGOfzBqDfqYE+GwLo+iVGJKZuFmHEIGJ2AKy4PGcQJ74rt+rDzTaVWYhwVwW5b6gRG5cEkQIjPFNlTBYFRk7dzhQWJiBzkCewPqHFA6a6LV+65xuC2wSNxLnB28n8XHyBycupcrYLft8k76mGKIoAZZYkswBkSE3NuVTwexB7c0QNCot3GS0h9WxFg+mNw3TMscwOBiR2rg2994qqgjYwE9zAUffnue3MxTWx0xgioWL7QFkgjAEAbRIgCMTUnJ0FSqPWyDRhxpQXG1ifrOCAO239I7nA+4hUBAyqfUuCFJXaTJn5OJn4+RQ3iLXNaZLKvLXHWQVJAliJyeY9/Y0XqAMmR6cmQAN3Chlj+aT9p9q1Ptit8tGad9ljyURAAQ26ZkzgNt+QVzPGeZpTqr5SSs29x2kAC2Z/EpKrJ9QORAmJHt1025DsikqlwS5I4a2i7VYTmd0QT2HHd/rehL+7jUuQ4AlgUKgwInbkT2P98U6TcvcaW1oQf/HvcPnWkYsrEklSFIgmAcFjBnEmTzQ3inpGpuWB6HYCTGSwHJ3KhIPB7Cds/dxp/wBoFqMSNsjZtCfYLk/PwIjuKW3/AB7vJXaVBB2knv2DrEEGI9p74y0Pqp3x6Jaqjzff5bAkRDZkHEYyPzFWnTeJRbs7CoeWnEHaw7FSRgwOP5aB6myXUL7YfO7CjBnsgXIP96Ui2pyPYcfYd/vNejKCmqZoT421+C+dL1K3WW5+MW9u3IHmXGO6MmRkRQ/jDXkjyQqwCu3+ddrES0HvPGO+M0n6DqDZbeW2gEMpiZiYHzmum1P7zcHbajO0GSwtyZEiRyMSfvXI8PGV+EdEZPJJ+7/wPfCQQ2zaG8OXQlwdoI3GUkniJkAUg8Z65D5e0DzMyczAxG7/AB/s2voF9/IVNoRU3XDDbi7cljPHYRwPeqB4lssLpYCAXYjOPc/+v70uJXldhm7jFLwWjwf15NPZdrjEIBuEbucblgYJ9j8nOK48W+LbD3FtWlBQsjC5vZYQw2QRABnmTEHAxVO6l1tGthLYOVAYkRBEGR/UHtShSZB9v8V0QwW+TJy1I9v8L6YsGKj3UNuaPg7Wn2BxgiTmZI/X9YLKOGuW1MByrLBfI4eGBPxtIzmOak8L9OdhvFwncggS2QRBbJBgsfS5APpOBVT8c9Kuq7EtuU+qBImBt3EHloEGC3ztrkhBSybZ3Z8cpKypazqvmXGbaACTA5j2z3irb0y0i6yxsKkFwwO6BuZQygqRuADSPYxyOaoKnNWHwprSNXYlo9W0EliE3SJhZJieOPevQywuOvZnDidSX5R73fvG2pLbTMgcDcYJ2nfiSBzIA/v5N48sgNuAIIYekgrCmQBtMxA9mK+0SQPXwZtTnKYBcAhYPqkgie9eT/tAsQkkCZn8KkzEXAqnbtIMblEEjMHnkwaZ35dwkVzS9e2WnXncpETzOCDSLzTXatU6WRXfSWzyFoDa41dW7xFFlRUdzbWsNnP7zWVz5VZRBo9C0f4JBgMD7/XBI+B3nHc/ci9oZvW22SJYiMjKxJBHEifcfYyM6hZaJ2DJRVMKfwgcGIOP1inWmu+buYgGJGBxk8bcH9e1eTyrZeadsD6lqUNowMqXZjxu3A49+cjjFUeynq9MMWMeokSWP25Jx/8AkPtV4v69ARZ3EtdbaZEACYk5wIJJIAwD+STp2hV9QTaWIZygBjudhEmQBA9pjvmmg+KdjN8tlj6f06F34UEAKDIUhWBDE5xIxP8AmoNyhWC7Va4RtH4mLGN0zIWeGgH2xMTam6VRLUkKMfBgQMd17R3IoOxabLzLEkAlty5UrJXidx5I9sxUkvIlbpk3TJZ4Ylba7iz5wPSAAzTOQhwD3+9Lesadb1y95TnZaRn3kH1MI3EbskRwfbHeaY+H7Ls1xHt/xQWVlO6UAMwWAPIO7cOZHxXOt0bBVIO0HcRyJG6TzjjMTwBjkU1tPRWMkrTQ46PBtMTEASXP1NtiCs+le3B9q3ruu2rQOwMSqM4+SVxJPI74/pyAdI0ae4JO3y2O7EYKggjaFz9jzmlep0Qa27FlQIiqJZFHqk/UNoOAe/8ApSKKvZO7YH0i42puqWwFZSWLHmPpBz3nJHYVdOvaR9tu2oZpKlz9JBYGMACY7gkc9qTeGNInmW8Ic7pBn8JLZJ2j3wcx3q2ftAa5a0z3rR/5aq3OCAwJB77WXBgz9hNXa5deNIyaasrdwraBkRA2kyDIX6YEZbKg88xMzVq6nolOgAIB2qZEloJ+riZOeCCPevI9Jr/PKQWARAGBkRcZ2BiPrH08n8IxivdeoW9tgHugHAAxEEA9sex7U2KPCTbH1HR83NeFvVFTgKSp4PpBifY4z81cLXR0e0dqie4HAMnaTwoJz7fSeTgUXqo/4q77+Yw/qRVv8I9UViLRaNy+XJJEbQSG4PDbZJEZMDmejOnx5LwRcUMrtmbO9AA30XDGAwGWA2mSRMQpEhvSwgV53obey69tjABBzHcgAxzMHj4OKvXVfFFvTBrTobgcNK+ZuDsCmXYOWXl8+kgoIGZrzDVvNw3BOWP1HcYnEtHqPzTfp4yp30DV2WTU43j6gojsO/OOPb86D0w8w4wB7+57ffihx1I+WVkktM47c4Pz/iiegqSCQMAyzE4ABkDjkmeKs1SZSK2qY/0HiO7bgKcH6hEgxEk4nge9LPEdyRu92b3yfmcgwRUWs1RtbihhpZYyVIOCROJg80ouax3ADEmKksSUuSGTXGgNrdYtypXWh2WuhE7s9l/ZV4hVrBsttBQgDtPG0TksZ3E8AQPyl8b27bIXtxDSSUbYSQPqLAlTIPDBW+815P0Tq1zT3BcQwR/USCQfgxB9xIpv4h8b3tQoGV9IU5Jkc5JzzJrilglztdHfDPHhvsrrLU3S9WFvWyRIDgkZMiciBnPFDFqgW5Brtq1R56e7PqjTvus7hDNHeRLjkZH0jjivLf2kKAnEbjIxtwx5xKMJDCVI+QSJqwfs88bpc0qoxHmJssrbkAtj8IJkyeSTAzwOaT4+6orXGtwA4csxGBPcACBk5mBOJAMz5+JVPielN/tt+CqbK7/eMVAt2tOJrvo8uibzZoW6TNYDFTDIrDUcC7WVvZWqwvE9Y1Go8x1gYiACSYE7Wmc7p9+czReluFAULAg8yCw/tgbiKEtW2gcelj8yTt9+AZOefauusary1VLeWLbRAJY95AiT3x7kV4z74lm7diZG3m5cYnco2qJH1t6YBHYgOfzmKf8ASdEtlVKSWYSzkAZIA2rEjMcz7/FLun6IKAjH1/8AOYbgDuP0gARkLDY/+4Qfl64C25YQYnJjjjPxAwfmPemk/Brr+hXep3XJO1tpTuAxG5mnjdnaPSJ9qP1KbLYTPIWZMTIyd4JEmMnGZgwYAQB3si4yoGdSxXMLuyeSBC+/6UwJW/vW26hwl24FIDnavAbcM7hJkZ5zTNVSCryO7N+FzuL3XLlmuNPqAwIUKQhO0ABR2JgY99+M1fyFe2/lkgjaHORuYyC2SZg4zyag8EkG3s3SUmUMAg/9pnvAnHHaiPFYItokOP4YzE2mkCVJ4DA+qTH04NCv3KEt7bE+h8ZwBaezs3WltzMqx3MwfMtGV7929q6671dRbCLu/wCYCwDsDlTEsvCgT39+Oynq9naqMoEMCuMx8+rA9StEe2RSTRuWaRnaRLMJXJ4+R/rXR9KL9YXt9nrngfTN5tiZ9NvdkzkwAQOB9XxzVi/aUn/AXiP5CP8AI/8A6AqseG9d5BtJtUM7ojQgiJGJ94gk4/zVu/aAs6G7/wBjdpnEn+0/lU4efyKtI8P8OXPv6nUg5MEkjMfE8nvxivoTqzBbLE52gzEDHDR+UmPivnXo+uHnaZQBuN5Qx2z9TpxBzjt/4NfQ/X/+S2OAT2yI9Q/NZ/SryW2M6XR8x6lf47z/ADt89zXdm+yEsp2mOR8EEf1A/Sg9ZqPW3/cf7mpbLSIGORJOM+5PFdle5HbBdXr3vXN1xy7RG4n2qG6npn5roIJzRYtgrA/2famWtILXkFRMA4457006Rr3VTYEbHuK5PBkfPcQOKCtmBBonSDawb2NLJWZTa6Dev6bhp9gR9xIP96UHT026pq0e2Av1YB/InPscY7UrRjxSq6NBgrTUTCmF2zQb2jWRWkzm0a7uCt27NbuLFOHRH5c1Dc0hqbzIrbajFYWqOLClcgkH4rTMa5FypbWeaNC2cqSalUkVOtuu1QUBb2Dua5Spr1r2rdi171inJI5rKN8oVla0Dmj1MNasgFyCNxZSM8+kH3Xvx8Uh1Wtt6jUeYtrdZtfUDwdpABLe7Hao+D+dNtbY3qFLCAJAgCAOPuD7Z4NR6HTC2gshYFxkZuSdvAB+AGmMfV+deNj9/I11sN6au6HuBWJmQSSwWSV3dxyB7kAe1S61luImxhcL2zvjIBkp6vsff2+K31G6Cu1OSNykBWG2DsEiQRE+/wBQ9qS+HH9d+3A2yHEMScgAnMkjn1TmeBxS7acg8nx2a1wW3ucAME4kbVY8xtP4Yx75ozw509DDFhca5bG55hEYqSEX5AIDH+nNA9f0+y3tA3FhvUlgRBkElcRgH9KN6JpSLaKzCAwmG4k7uAM+0T708twuxsTca15QV4c6YguG4WO+9bV3G7coJ5EntMkSTQ3j8+sIC6KIA7qYEgESMkjg+36z6FTbNtgAxCengCNpMnM5IGccGZpd4quPdvKWUbo2jaeZUEQckZmT3jtk0sPvtgfqt/ID1rUWzpQN3q3QAMGNq5M98Pkj24mCm6BY9SopGSOYjvnP+tb01tntM1yTBUEkGck/6RTDpmkXaXPEYMV1/bFkX3oe6/qGy7p2VsrcUtxwdhMRgwsf0/P0fx1H7hen+Q/7H++Ca8NfUFny0kH+2Oa9b8VdXV+lLcBkXEVeckkeoY7yD+hpeLikv97Ctpnj/RtEwuWW2j03EM/Zge9fQHibUbdNcPEKTPyMj7jt+deBXtU6BYwAcD7fFeuftG60F6eSpE3VUAz/ADiZ+RE/pVM12l7gjVM+ftT01skfeh007Af4qfUG4ZC5+RXOguZ9Uiu6mJsGBNTJuFMT05AeZnNbuacR6ZNZhsBVZE1PYNdWF9JOAJqTTaWeDSM3XZq9bgUPauim97RkrjNLP3EiZEUt2jRSI7l2TFbNnE1ydORUgng0R2CXLkVpTuol9N7iuLSQacVMxdHUbaE0cproOKGzKYtOmiuF5pncANBvYzRTGckzFepkM0Oq0XZSm8E2zNtY3xU10CKhtMKUFmtxrKJ8sVlbQOR6ZYQHaCSW8sMocxuAKqJBJgQQdvB+IpR1A3DauAKx3bsjuGzDAd8kSPfPOHRvq1xnB3NsA3YC+jaIHvxn86WW/ELnUNbBUoMEKI5AnmvLx+l2ztk4t6ItDfu+VJy0IBuxGSSOPb/HAAjvwhpmJvXSPWwCAwAvoBnJOT+cf4cPo2ZQCSy4aeDjtPETE0V+6pbQFRHJErAmJOAYn2mllNU17k9dJg7aAO6u30gYBI9RIPJPA5xzR2iuoGJQKpDEElRAJgnAJIInvHHI4ofRX2bgZlQAYwTk/doPv9hSuyxa/czwyrAG3aJyvMxMZ4+ahTYXoZ2NdvdtuQARu+cgzPA5+8ik3XzsuAcAbCIgAEB93E5kzVl0Wi2s4AMeY6zmBmO/c471WfEjAmMcjiCDHypIP1fHyKpjpyBb48fkrR6n/DuwBtY7YnM7hk/GDz+VN9AJsAKVnkrk9qrPkbbsHgmK70Wp8q9KkwDx8d69HgpJe3Yvmg9tGBB/mMz2HxUfUesXhYFoOTaR9wU8BjyR3/xmu+pg27qwZtXBuU9iG4j86V6hgxHbGR708cTtUTk3EIHUVCy2WrvrXiG7qUtLcb02k2KPgdz8xA/IUmvlR/v+1A6nWEiBVeG7Yt30SnVQYDVu7aeNynd8UsTBk010Gv2yMUzcktBolsahz6mABHaumuFiBwDzTG1b3pMZ5mhVsCYOKClfQr0zjaoG0x8H/wA10NKBGxorZ0hz3HY0NdsuuRkf2oxrpgGvTte4MNGK66vcUrPftFKrZ3DJ5GKIF6MNxTOgLTF62iCDOKLKzwanNmVkZFD2rW0GPvU+yjZ2t48e1R3NSoPqAFQWupCZJzwRRq6RLqZmCea0qQCe308MAQea6t9InG7NBX9JctEENK9q70HUtrncTBrb8Cfgk1HTHTtI9xQF01ZLPWFY4pb1DXIWjaK1vyZNiVmorp92TmiLmhQgMMTWf/EkZUzWe1Q9pHPUhjFL7KmaYMD3qFloxjSBdm4NZWvMNZSbDR6hpOnG1b2GfoAY4kTHAPfE/lVP0dg/vIZZJuR/+3E444q0+J+u27dgbB5guQCQVG2VlZUYyJMY7VUrlxiqMg9SsCDmCPY+9ebjjJpt+Tpi9HqYthLWSFIBAbMFgPqEyOfb5qufvbunfbB5/DLdpM/+DUdrrzXbW1h6jlpwB6QAUg474igbGvCEIG+poJwds+24gDHzQx4nT9xXHVjzw55k3HyFn0Tx6eTxwIH6ZovS6AhrggE7t0mBuGYz+WO/+Z7L27lsBMyk7YaY4BxxJDGT8UQihXd96jaRP4ogcEDg/B4ioT3sMfVoNWysuTBG9nYdwMzOJ9v196oXW9f5N0qwE3BAE7lABMQSAf17zQev8esL93uDAXaIy0zmO3zPfmhNUDeYuxJ9ieatDC4v1FMfdiy/cm4Jmeaw6HzGOzHPOOa5vAq3E4pj0u2biPbXFzaWUHvHImvRx6RJ7l8hT3EXRhZ33NNcB4/A2SPtNIerkC4SB6T6h9jmmPhLVr+8NYvqf4im2W7Z4DexB4NQ9X6Uy27lhli7ZJZf+u33j3jminxdDSi5RTKv1EkZ7H+lDWqlva2ViK1thZ+KujnOrTiYjFc3bO0z2/tQZuxRuk1O4bWpmDof9L1h8phyAOazS2/OSOfY/NJ0BAKg4NZ03Xmw8GY/3mpcGraB2NNG7A7G7f1qddUgYofeP196V9Y6yH2snpbvQbXiwLE5p4q9sHEM1umNtiyGRUOk1m8554NSaVyyRQlyyQ0imaGXsxpcsvbErkHtXfTr25SSOcVml1bbCO4GKj6iHKB1w3DAUOzVYq1Wj9Rjiac9G1YZPLaBGKG09toEiSea5v6UH4NLJWC/BHcvOLhQmQDiuvL5muLFrOeRXdq7mgEk0kk4GK41bkNxINGaa+QCQMd6mdFdfvWsHTFZ1fp2qad9B1Ugq/NV27oSjffipLLmYEzWpMLWiw6i2A2AG9xUd7RqyysyO1CaDXFW9X6071dyF3rA96SmmTeiv+X8VlOF16ETisrbDyYi1wJl1krMn2E8VNoOqkwkxmhWdgptjvU+j6G4KvIkEHbQlVUzoS9i5Xb6KgHcik1m6HJEHMn9PgV29xyQYBKAk/M0R0jRb7hgxKNj/Fc69KKSdlp8JWWZnJYkKo2iCxmORJ2iOJgnOKedf1V21pbtwj6Gx9IlDKnIzy3eqodc2lZSNw3E7lBImB9Jjsf99qWdc8cvqQ9nZCvzk49/yrn+m8k1XQINw9SK6luJJgkn9Kku9aeQvxE+9Cl0QQszwa702jhlZiAfb7+9emsafYikMVnZJETXOh1W24bnZEYkDt7f1ip9VfDSoE7fb/FL/TsuQWUEQdw/3ipxj7oKtO0T2dS11BqFOwq290VfrKker5HxTnxKW1VtvJLtdsjzk9MHybgyJ7wZqo3dU+nWwVMQNwYZ/Ef6R2q+eFdba1/8RQbV6wNtwDKXbLyCdvIjn4gUuR0+TOnG79LPKwhmDM+xx+tMddBtiPirH1Twnd8tnMOUchWUglrfYkDOPeq51VtgVYifcRVoSUlo5ckXFirbOK6sIQ2a71NvaQexFFXVBQMBkCqISyWzcA5ou/ZDgEduaRG/M066S8r/AEpuybVbB7/TNygjHvQty2UX4ozqV5lC7Tjg1u/BtGtRk2RdP6gT6I5pta00ngY70k6b9Qpy4ZBJ+k96EpUFregi9psYwRxW00zkZGO4FCdO1UXDukk8D/Sm66l7RhgVJzBHapvn2hejS2hatyolj3PakZ0z7iZBn5qwm6SSSc9qWajpou5Q7WntR+p4kgpoX31ZJxmK10+zuWjr5YLsuicRPehtIgtyJ3A0WlRr0TWmNs8SKK0l9W9Kj71mmO41mp0hssHGR7VIHZ1rtEJj8xS9bIV896a67Wi4ilRlaDvQxA780LNHo0dMDmoL6NxJimWnIGDQWuvgGKybMuwIaT5rK63GsprZSjdmS2PsRTjS9NZWBZiCfpE1lZUM8uNUWx7YTqbvK5JjngUX4KtXLuoCbtg2ktAnH295itVlc8pVjk/gZvYf49/hX1Xe0RuCkAgHgweYwMfeq453gkbd3vxj3rKyuj9P/wAUWBOwLUWRb9R+o/7wKGtXGYx8zWVldK0Sb2c9R81Lu5FYjjjFONCVvKVuKQSI4jPzW6yl5WynGkKvEHRyHVOAihfjHem3gjSPZF1lJlhGPbuKysrnyv8AbZk/3KO79x9u4MYysAkEGq5/9Q3QCrS5GBuUN3+RW6yrYdIWb2OT1Mi0ji2m4ETKAj5+1Lrjtc+rJOPb+grKyrRdk5NgKdCJPpMH2NNLfRblpQfqnmATWVlTc3aQl2dWOl+cDuBEn2NKOp9Ou2SbZBI7YORWqyh9R8qDEm6RZ9JMfFFXNT6GBMx2rKyqPZvJD0fTPefzZ2qn4vmrz1/orPof3ksS6wQfccGsrK7cSVNfBSUdWVazcY2wZwf6VDoNcRcM8Vqsrhhu0yTSQ1uxeSB9QpenTWBMiKysoPWhLp0Q+YUOKku9SJ9LcVusoLaLpBli3tEjIpZqVYXNwwKyspG9k4huq05a3uU0uSz71lZTIKfgnrVZWVgH/9k="/>
          <p:cNvSpPr>
            <a:spLocks noChangeAspect="1" noChangeArrowheads="1"/>
          </p:cNvSpPr>
          <p:nvPr/>
        </p:nvSpPr>
        <p:spPr bwMode="auto">
          <a:xfrm>
            <a:off x="63500" y="-623888"/>
            <a:ext cx="1943100" cy="13049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522" name="AutoShape 18" descr="data:image/jpeg;base64,/9j/4AAQSkZJRgABAQAAAQABAAD/2wCEAAkGBhQSERUUExQWFRUVFRkVGRUYFRgWGBcXGBkVFxcYFRYXHSYeGBkkGRcWIC8gJCcpLCwsFh4xNTAqNSYrLCkBCQoKDgwOGg8PGiklHyQsLCksLC0pLCwsLCwsLCwsLCwsLCwsLCwsLCwsLCwsLCwpLCwsLCwsLCwsLCwsLCksLP/AABEIALgBEgMBIgACEQEDEQH/xAAcAAACAgMBAQAAAAAAAAAAAAAEBQMGAAECBwj/xAA9EAACAQMDAgUCAwcCBgEFAAABAhEAAyEEEjEFQQYTIlFhMnFCgZEHFCNSobHB0fAkM2Jy4fEVFlOCkqL/xAAZAQADAQEBAAAAAAAAAAAAAAABAgMABAX/xAAsEQACAgICAQMDAwQDAAAAAAAAAQIRAyESMUEiUWETMnEEI7GBkdHwM0Ji/9oADAMBAAIRAxEAPwDWquyxIAhcKSBt3Ac8dhnueKH0RVlYBt0EgcCAIbGIaJndnBX3qZlV7qja0AEiCTAn1Mx7MSSZ+fjHdzSbAxB9LD8U+rbPfv8AevHtUM3WjYK3SUWSGALGDiMZgzEAyR7jmBRSGwhCtbJUbYyWMbgCvqIxBPz6fmuOm660NNbbClpLcxuXdhVkgExA94AqPXW7t5nEMxL+sgDaAYI2kkbTBGDzn3ofA8b+72K74kVblxG2mPNYbiFJYAmDuUkt7+2TExAaWNKSF4B2rzjy4JLEjtHGM8c5FMemdFth/WyM4XFsQV7kE/Hf8/iKJ1vUCouK0QqgqoAVQViMgxI9oinlOkkjR9V0a1DgpcMgWxuYK4guZ3RHYwV/vis8O6jzLjIAFVCJbZKknO3bABz+kiPlHe6xcB3EFgNvoYCBBJAI7boK59/cinvQtVacDUI3r1BYsvKhpHo3YyoMfOT7VOaaj/Bml3Y66rr0sqnlpaLH05yZMmVRQWJgTA7kCqn1bX+chVCT8svlZIjccEDMekzxnJpd4j0N174ZU9G4Sxhie07fcRyPtWdbsssDJUZAW3vH68pyv0iIMHNWx00kybX/AGK6dY1pkNxySH2lSSccEqSIiB7HtTRNSW1gVEaItzxLSAyzGSdpHA7ZgVbOloEVReVGuSGBKhthgZyPr7QOP7a1WnB1A1K5YBgiiNjnEFngkjAEKD2mhLOm2q8UPDtX1Ykv3Amotp6p3EGU9JDSJ3CZ5jn5qt9R6gV16uUIJ2wCZBER84+McdqsHUL6jXoEuFl2pcwceYTLTAiecmT9+wfVEjV24OURl9JmBOJJgcE/SKaD6/A8lxtfI1ua46R7dy6J3rO5Y5JYgA/picwcVYtd1Ldv2kenYx2uREyCpMxJ7YHNV7UIYBXBTaMgEgBQPvMjtHb2pl0vVDyLpdfSxJHqYPKFDkA4QMTxk59qjOpU2PFbK51EsmoVjbAV12sBL+oAuNwwFyADHzzxQvUdMSWzBAY/lCzE/hnHI5/Kmdy+HTaZD4gA5wY/DBwSCPua5GkJQC4+1gG3tMBsqYgEcREcZ+9UjKkLJ3or9q7cstbLSI2EewhmggYE84GP1p9pvEF60XId9q3CDDj8RYFo2tM47wIGfeTqXS1/hfTlVP5TPAEgwwOP/FL/ABPohZ85QSCrmCHU7skj0M25Y4kLif1blGdX2ZNx6LLqPEr3FUPatE++0Bm9siOYPA+1E6LWWLjbd7I7HCmHTdmBPwT37/bCPwpa89IyzbDuPpAURhsGI4ncJz3iaHs6fkqsQy5IPcNAAYwZIEAR/epSi1YLLbb8PW7EuttLit6SUCbIAYAyM5lpxkmkPiLwTptRbL2UFp/whCQLjHcfUXkSe0EmOYGaS3urXNI4dWe3uO19jHDbZUgCFKyZ2HmD81a+h+ILV9ZuHa+XW4Cm0CAf4iKdwmMx7HPuKnB8k9COn0eQavp7WmKspVhyDQor3PV9Ps3k2XbS3ywMXFXYff0NsALf0A5g1Rusfsv1CbmsgXE7DcPMj5Awfv8A0FduP9QpLZPrso1RuKKu6YqxVgQRggiCD8ioXSuhMJCFqTbArtbdbZJomB2rAKlGnNdeRWsxH5VdeRiphbrTVrFsG8ut1LurKwbPZdNqkW/5RDE7WnsoUSSSdpMY4H+lIupa29fuFJTZtwQCAq4LDBJEZke6/ak3TuqPbcGd3msV3yW9LNA27oYyViTDADtNei9F6XZBm6xCkbQZMk8nMntH+xXlS/bdhquyjkldqo0LvAYQRtYTJPeYgDtk+1PRr3Fp3RdwVuRDY7boK43EDGBPOILjXWtCrMUtWZ3D1bS5YmRI3A8MB+dG6nWQjhkAQoyuQoUqCIz6eOfbge4lZZE6odbe1/BQemXNTqdzmUSG3bV7mQIX6uDFXnp11bSBjBfBBaZIEZIIktGM8gT913/yCgC3bbaEUDassxnhsxyWjJmSAeaXa/WbSc7iODM7j642wP8Ap+R80zbn0LTWn0WC5rLu8KSdwiU3iEYN6QzHiSBzH9aVDr7JtXybZht0wJB+3c45/Ka48Qs727IIIu+WoeHJXeRBgA4OeefyqqXvNVtu8kOYJy3bM/PE/wCtGCUgOKi9D+91dGeGBXGPVHtxPBx8d+9HWdQtyA217VttwcAwqgcwDBbOAQYgfeq1b6GvNy5zic4kLmSVjn3q16HpRs2U9QB+mN5YO0AKUY4YSFwfeknxj9pSCvsqXiPrlxmZLcqmZfhzMHgn0krHyQO3FQdK8XXbVkrzwDJO1hLTK9zG0T/0/NWrxN4fsBSAHuai/bYBJChWBkQAAN3eWxg4zI8x1Fm9ZIDoykiRuUrP2PcV14ljnGqFbaZaNB1tDfEggMFmFGGhdxBme3vU2uWdau0qVaQsz/MZkCQM9571W+mIXYD3YCfvA/2ACaLuO9m4rhZ9cq3I3KQcN78e/wCVM8aT17G5F1W0j3ALgfaha47KQVVQeNsAqzMQo/7uMYhv33u+cAwgWmubeBt3WhtX7ACPgD5oLWdY8q2LTel32tcx6iygmIPAEkDGSoJpx0+XW8xgMdP9Mdy6AgjgGew9q5ZRceyqYL1C2yolwHaHRDwcsh2MsjJnYDA7muv3him6J3MybRBaSFmAs8DjsMieCeeoEtatIObe7AUmV9PA7CPb2PvRej3AhdwCthDkLvMDd6REz8cAUHJUI9sJ11m3LbvpVU3BYJAVFAVZgk+k4PAyeKrvi5wly4FUlLq27kk4AcK4Ebh2LY2zxmjOpa0F2tZPM7SIYfiYk49WIHYDNEayylxbIb1B7O0gRu9DOoywP4dse35UIPj2FsD8P6HbZtmR6hxxukSdwAHAAGZ4phf9HmgxPoYJliQu+DiSTDE9uD7VMbGxFXMLbI5ABMBBwPdvnI+aHvurEbVQQUHYDG8SSuJg84/03K3Yq6/uUTr+qDqxUhvWMg/ccNnPxjkHsatPh/phS2BsiVjkGWcqBM943YEVX+rdHC6xbaqFm4rAqzHBg8mJ95EVeryhbapc9O9uG9LAAEA8mQWI/SO81fM6ikhY+5BpOuGxqPJhntFRNo71hs+tGgFG47Ec+2LI/TltOdjyisd24oCMZDCYJ/6mHY1UdV0JgxaVK8jgRkj6Zx+UzumTNMeq9Xu2b73LRMeZ687lgiMjuMnHccDvXO9tKIU047I/G/hltUguWwhdBghgC68bSIAERjMc1511Xw7dsQbiQG4IIInmJHevYeja9L1vzEDujYa3bCll7SjMVlZn8MjvFL+vWQ6eU4822whVwXQzEqQBBB+fvIquPM1pi00eMsKxKb9R8PXbW47dyKxXeMjEZ4mMxMRM0oau+Mk+gMnEVyTUQmtE0aFJxXDWprSNXResY1+71lc+bWVtmGTq4ZDwQAwHYASVMk+8/wBauvRvFxvBrIUogBgyAdwBjcAIzkQNvb5qvHQAqoXMlUkmORMn82H6mu+hdIItA/zyx5PpBPA4meP+6uHJxlHZ0rUkwnSay4mutsCDAUQw9C7VhTsBAAVjIBxNW3XWbl2ZJ/imCGxumST3EYBk1x03pipcLs+7asnImTMgYkHmff8AUUVqOobkRFDLLEu0ASixtRe8T6iYFc05KTTRtxbTK3qrI0VwygJ2QGmN0EbRgyOJkHjBAxPHhW3c1Or864D5aEkksI3ekqPUZP8AMexgYp+/ThfhCplvTGQIg5cTiFyBn9TR1jQm1ZW3bBCrgLBUcnLSSDJ74ktVfqLjXklJ70S620AwJO8MhuLtAO4fSxgZMDnmPzpZqdAlxVCKqFTIMESZHb8sCO5z7x3DsuINx3ZUQT3O4gKDLcA4GOZgijfJVPWQGZ8AEyeDMAzwfYe0VH7aYzqtAuq0wIAGy2QMldxOBBDvJYkx+GIgxORTrUaS2loSUOPVwCDkbZIDBd0esgt9u6XTXbl+5bSCAGXAXlVMncAIACKZ7ncPgBzqPL2zuL3BKgOIUndymOSZEffFNa6GsgsdVtLaNpre/YxCNO3aNv8ANjHBIwDM8xUOtvDUALeQOrKSAYgSFBKzw2TnESYIiaXXmW6WRiCbb/R+EgTtaGZYJcz7YEjApgNSiLsVV3hNolixIIJORO1hgf1xFK187E7ZV+t+Emsut6wJRjO1Zbyz7LGWXtgSIyc0N0i3C7+WLbp7iIgA9hI/rVn0HUWJAJEsIiJDLGScQBu5+/fsP1Lpu7c1ogHB27lggQIXZIJP4QFHM7mq8Mkn6Z/3Fl7lR8YWHuuzhckB2EAnLNlSPnt896uXh4A2LpKn/lov1B4llJ44yPaMGkOmdmvXHyr7Nu2DgKvqY49IAmZjnim3SusXGtXFRtqI1oIPad28lp5MZ5ndGBApsrdcfYpDewfWXvKI3HBSc5PqZ1mPnaewmmtizstpAYkDfxOQDB9PcEg+8Uo67rLbBJPqUKAJPpQnIiIP4efafemB6irztEFdoxxJI7Ajjn3zUXH0g1ehDr9WF1alRLMpBJRi24nj05YxxAPPxNWTT6Y3LVkgOCt24pPBgm2Ru9ueJETVa1nT3vazdIVU27nkZMRtEjJORmfk1cl0ht6QqpJJfcSWmMRB2zMQOZE/ajlpVRog3U7uGUFQWaDuZzCp+LeDIG6cz2oDTWyVZoyWQH8RP1ZBMzxnnijdaWe5vK7d7KqLAkgL9QAEzI5+ftA3VL6ooG3DGD6mkYOSQ3cscfr8pHapDSSi/wCgp19kvqTckSm0SrEtwQJwrKw9uRTfrd0qFIPqUKIAIMTuLDGWmZ+575ofo2nYtlHU+YMyWVOJwF5gfVPejuuMqIz8AtkEAx8hc/Psc1WUvUkR6Rml0d7VMqMfLUGG9EkBTzgY9smMz9ieq9AsBWTzz6u/pJxwcEE57GR8UvPV1ACI5JEPuCsA0kkNgCQIyJE55iKL6RpG1M3HCldxMR3xyO39ffFSVrfQZppA/QOk/uywr+ZtllbaQRuiRBmAZHfv857SLi3AFEBgDt3jYeeTKgEgmY96ZdXuLp1LllUgMQm4Bm2jECc/+uKSeFtQS1/UXBvQrDJuYzuloC5mIke0iirlcw405aLhZe15OQ+3bDM0KD/NKsvqEdzMgHk1T+ofs10t9w9i81sbpe21v6V77fY9hIinvW0u6ewt23K2nO1RI3KW+gkkGQYAwDVA0/VH3ulw+WWchid0q0ie8iTzz7x3p8cZpco6EaqVMc3v2a6bZjUPbYk/WAR/jgUj1v7Mb6rvt3bbrAP4lJnGFgk/+vtTq/4vNgi3cyxQHcjkw0xJ2kCCMkDMjtOGKeNNOQWa6BKyJlirBsyCJaQQY7bTTqedK+xUeT63RXLLbbilT2kET9q5tCaeeKOrJqnRlTawWGMDn4jBX5gfb3WWdEea7VJ8fV2MZ+61lSxWVrAHX1KDBmYP6nEg9vT/AGq5dEtzb35gQoWQDtj2Hf6YHxk0h6j03abcgEKq4HcsoJE8GD25zV36NoALSHbuLgkJEgZIU+8QAc++a4c0vSiz9iVtOEsvuJOwKSAxJYuQokHiCTxNLOoN63C7lwSQBwMbACDkn0qBj4qwm+vkXVeS+8FcN6jJZmAMRkDP+tKelhLlw4fzFO8iWKzLBFkZULJOcS1csX5Hko+Ajp+m2iCPWVh4IMEnIBBHqJ7/APUewETXrgVDJLFRjJgdjA7x3mO/E0bo7iNbLKJAP18STyZ5x7Ul6u5CXIE+Wu5mxAONpGDx+U5z3BSt7JK7pFa1fUmfV2kV9ysZIEnG3KOGI2/injgN7GrD1gNGAVUkWgSxgHJIUqNo4AwQYLQarnh/SE3VaQQgMn6gSZxP0gz8dhzzVm1p3FdrwuCROFO0YnbtkEZODmatPtIfW2c9KKot1wpMDaG7bjG4yqjPaBzkxFdJeKs85iRM4lO0bREu08+3zXdjUgiCQo37iIICope5kRHtx8ye1D2rsjhhJCxCzk8j14wpHI4nM1Ktg6JOkWYswZyS0tK45AOZUKsDOMQCe/Vr1OrLwpVtpMnseSSSYI/yKZ39MXJRCoSFUEZkbexj/t9x96BuWgm4bC8bvQFaGJgIGjlcexmInOA/usRdgXUOnhbrYJDZESo2EbjDCO5jB/8AJnSdNuRVJEjAJjBjcRP8p/QTI4om7rbxS05jLPbdJAW2yyV2RhFhlnmYHvhYNabTMbtuYkgRuDer6NwkyFk5OYEfNFclSKSiluxb1foF1XuXEn1MfSFIkYwm3k4HqwOMnNL+n3y9u4BIm4gIEgyFuTJ7ZHAGKuvTOs+Ywg8QMjiSQs5kE/Ocg9xS3xd002k89FW2xYsxnahCggboncxHEZpoZN8ZLYm1vwVXrvSytv6vVNuZxz7HuR+eDVkt6NbenBByzokAoIMMxJLFQQZP6D3qrv4gS7tUgksySOFheQVIIJ+eRn3q1O4uW8ggz3H8oDQDI2n1SI9j702TkkkxlVsG01lwoEMX3c8y7YJwYwIE9sHEYctbJ/h7t+wAyF+ieCdpjEnEA+mq4Lpa7bUAhi8+mFJG4qYYj0MAvJgY+9Wi51O1pka5c+mDidzMRKos95O7OcTUZ/yUxxt0xC2v36m2EuKqzvN1Wx5YyVmfSZ3CMHPea76zaGquWja9AuW5YEgMoBU/RP1GQcfHNJOh/wAd2fb67mFVQMdjCgZx7CmfVNULDvcQ5QgQCMCREjsCMTz7cTTyjU6QIyqJZrBFt7Ns/wCuMfUwiTQWo6etwMhZO+dp3bROQQY7jJH+ag6Neu30tu4HohTERyGz2H1R+VSeJwU063LavyBuW45B3ekAhlhVgYIIjkTwZqLur2S/8/Jz4R6GlsXTecm4VNtNhnajA7iZnmZ/M0+6SDp9PsvEM/qyggE+/wA571X+ircPrVzIyNwkxxzggGDzOT8VH1H94cMu6PcgszR/1AACTxAHtEQaM9ujs/UYeMI+4P4o6vvAtegbhIYEkkc+osJmY/TgVXNFfY3ksx6dw95EGT9Jzx/6rWrbyGVgQxJJ+uTiQd3zn+vaovDNw/vSuxiCWPAkg4ERnMYj9Oa6lHjBnNhSckke59Uspd0ptv6gVgDuSRA7gg8R81411HoXnXPKZvLuJKhm/EAMK0kGQcD0g/Fes3l/hgN9IXPqRyxbgMLwMgnbBJ5NeV+KFNrVQxkqSOXxwVQI+UAHC55wSCtbDJtUjo/U41xspWvtXLd1kugh1MNJk/r3odyauPXtCNRbGoH1oAriSZXs2eI9iTz8VXWsAiuuLtHAmAI9M7Wp9NDHSipLCZrSSYXRhNaqbbW6FC2eit0UtdAUhhMgAyTBKgEDjAGf7U+vX/JAEqWjtBgEYVds8AZmPiYM121qi91gpKruZV2gAkKTux25+fp+Kn1Or/4lt0bWjYJABwCZzyJHf8R/Py5Jt7L9bOer9WNovtmdkgkhpbmBESk7RP3qnP1C+WF4MRcBkmMgdwMEfqKsnU9NuYzJyRAxAUrJcn79v5TNAdT1FkT5Y2rtICNmOFJBBzNyccwCYxVcdLVDO3HwWboOrNvTblVSzR62kkNIkbwIAHtJyDQt7U3LW5FeWdX3kmePVgmTukRyfq4yKP8ACbqdMsr6QpYTEEKcFvVE4T9RPuYNPsuXXJUkbTuG5SBmRgYPGOfzBqDfqYE+GwLo+iVGJKZuFmHEIGJ2AKy4PGcQJ74rt+rDzTaVWYhwVwW5b6gRG5cEkQIjPFNlTBYFRk7dzhQWJiBzkCewPqHFA6a6LV+65xuC2wSNxLnB28n8XHyBycupcrYLft8k76mGKIoAZZYkswBkSE3NuVTwexB7c0QNCot3GS0h9WxFg+mNw3TMscwOBiR2rg2994qqgjYwE9zAUffnue3MxTWx0xgioWL7QFkgjAEAbRIgCMTUnJ0FSqPWyDRhxpQXG1ifrOCAO239I7nA+4hUBAyqfUuCFJXaTJn5OJn4+RQ3iLXNaZLKvLXHWQVJAliJyeY9/Y0XqAMmR6cmQAN3Chlj+aT9p9q1Ptit8tGad9ljyURAAQ26ZkzgNt+QVzPGeZpTqr5SSs29x2kAC2Z/EpKrJ9QORAmJHt1025DsikqlwS5I4a2i7VYTmd0QT2HHd/rehL+7jUuQ4AlgUKgwInbkT2P98U6TcvcaW1oQf/HvcPnWkYsrEklSFIgmAcFjBnEmTzQ3inpGpuWB6HYCTGSwHJ3KhIPB7Cds/dxp/wBoFqMSNsjZtCfYLk/PwIjuKW3/AB7vJXaVBB2knv2DrEEGI9p74y0Pqp3x6Jaqjzff5bAkRDZkHEYyPzFWnTeJRbs7CoeWnEHaw7FSRgwOP5aB6myXUL7YfO7CjBnsgXIP96Ui2pyPYcfYd/vNejKCmqZoT421+C+dL1K3WW5+MW9u3IHmXGO6MmRkRQ/jDXkjyQqwCu3+ddrES0HvPGO+M0n6DqDZbeW2gEMpiZiYHzmum1P7zcHbajO0GSwtyZEiRyMSfvXI8PGV+EdEZPJJ+7/wPfCQQ2zaG8OXQlwdoI3GUkniJkAUg8Z65D5e0DzMyczAxG7/AB/s2voF9/IVNoRU3XDDbi7cljPHYRwPeqB4lssLpYCAXYjOPc/+v70uJXldhm7jFLwWjwf15NPZdrjEIBuEbucblgYJ9j8nOK48W+LbD3FtWlBQsjC5vZYQw2QRABnmTEHAxVO6l1tGthLYOVAYkRBEGR/UHtShSZB9v8V0QwW+TJy1I9v8L6YsGKj3UNuaPg7Wn2BxgiTmZI/X9YLKOGuW1MByrLBfI4eGBPxtIzmOak8L9OdhvFwncggS2QRBbJBgsfS5APpOBVT8c9Kuq7EtuU+qBImBt3EHloEGC3ztrkhBSybZ3Z8cpKypazqvmXGbaACTA5j2z3irb0y0i6yxsKkFwwO6BuZQygqRuADSPYxyOaoKnNWHwprSNXYlo9W0EliE3SJhZJieOPevQywuOvZnDidSX5R73fvG2pLbTMgcDcYJ2nfiSBzIA/v5N48sgNuAIIYekgrCmQBtMxA9mK+0SQPXwZtTnKYBcAhYPqkgie9eT/tAsQkkCZn8KkzEXAqnbtIMblEEjMHnkwaZ35dwkVzS9e2WnXncpETzOCDSLzTXatU6WRXfSWzyFoDa41dW7xFFlRUdzbWsNnP7zWVz5VZRBo9C0f4JBgMD7/XBI+B3nHc/ci9oZvW22SJYiMjKxJBHEifcfYyM6hZaJ2DJRVMKfwgcGIOP1inWmu+buYgGJGBxk8bcH9e1eTyrZeadsD6lqUNowMqXZjxu3A49+cjjFUeynq9MMWMeokSWP25Jx/8AkPtV4v69ARZ3EtdbaZEACYk5wIJJIAwD+STp2hV9QTaWIZygBjudhEmQBA9pjvmmg+KdjN8tlj6f06F34UEAKDIUhWBDE5xIxP8AmoNyhWC7Va4RtH4mLGN0zIWeGgH2xMTam6VRLUkKMfBgQMd17R3IoOxabLzLEkAlty5UrJXidx5I9sxUkvIlbpk3TJZ4Ylba7iz5wPSAAzTOQhwD3+9Lesadb1y95TnZaRn3kH1MI3EbskRwfbHeaY+H7Ls1xHt/xQWVlO6UAMwWAPIO7cOZHxXOt0bBVIO0HcRyJG6TzjjMTwBjkU1tPRWMkrTQ46PBtMTEASXP1NtiCs+le3B9q3ruu2rQOwMSqM4+SVxJPI74/pyAdI0ae4JO3y2O7EYKggjaFz9jzmlep0Qa27FlQIiqJZFHqk/UNoOAe/8ApSKKvZO7YH0i42puqWwFZSWLHmPpBz3nJHYVdOvaR9tu2oZpKlz9JBYGMACY7gkc9qTeGNInmW8Ic7pBn8JLZJ2j3wcx3q2ftAa5a0z3rR/5aq3OCAwJB77WXBgz9hNXa5deNIyaasrdwraBkRA2kyDIX6YEZbKg88xMzVq6nolOgAIB2qZEloJ+riZOeCCPevI9Jr/PKQWARAGBkRcZ2BiPrH08n8IxivdeoW9tgHugHAAxEEA9sex7U2KPCTbH1HR83NeFvVFTgKSp4PpBifY4z81cLXR0e0dqie4HAMnaTwoJz7fSeTgUXqo/4q77+Yw/qRVv8I9UViLRaNy+XJJEbQSG4PDbZJEZMDmejOnx5LwRcUMrtmbO9AA30XDGAwGWA2mSRMQpEhvSwgV53obey69tjABBzHcgAxzMHj4OKvXVfFFvTBrTobgcNK+ZuDsCmXYOWXl8+kgoIGZrzDVvNw3BOWP1HcYnEtHqPzTfp4yp30DV2WTU43j6gojsO/OOPb86D0w8w4wB7+57ffihx1I+WVkktM47c4Pz/iiegqSCQMAyzE4ABkDjkmeKs1SZSK2qY/0HiO7bgKcH6hEgxEk4nge9LPEdyRu92b3yfmcgwRUWs1RtbihhpZYyVIOCROJg80ouax3ADEmKksSUuSGTXGgNrdYtypXWh2WuhE7s9l/ZV4hVrBsttBQgDtPG0TksZ3E8AQPyl8b27bIXtxDSSUbYSQPqLAlTIPDBW+815P0Tq1zT3BcQwR/USCQfgxB9xIpv4h8b3tQoGV9IU5Jkc5JzzJrilglztdHfDPHhvsrrLU3S9WFvWyRIDgkZMiciBnPFDFqgW5Brtq1R56e7PqjTvus7hDNHeRLjkZH0jjivLf2kKAnEbjIxtwx5xKMJDCVI+QSJqwfs88bpc0qoxHmJssrbkAtj8IJkyeSTAzwOaT4+6orXGtwA4csxGBPcACBk5mBOJAMz5+JVPielN/tt+CqbK7/eMVAt2tOJrvo8uibzZoW6TNYDFTDIrDUcC7WVvZWqwvE9Y1Go8x1gYiACSYE7Wmc7p9+czReluFAULAg8yCw/tgbiKEtW2gcelj8yTt9+AZOefauusary1VLeWLbRAJY95AiT3x7kV4z74lm7diZG3m5cYnco2qJH1t6YBHYgOfzmKf8ASdEtlVKSWYSzkAZIA2rEjMcz7/FLun6IKAjH1/8AOYbgDuP0gARkLDY/+4Qfl64C25YQYnJjjjPxAwfmPemk/Brr+hXep3XJO1tpTuAxG5mnjdnaPSJ9qP1KbLYTPIWZMTIyd4JEmMnGZgwYAQB3si4yoGdSxXMLuyeSBC+/6UwJW/vW26hwl24FIDnavAbcM7hJkZ5zTNVSCryO7N+FzuL3XLlmuNPqAwIUKQhO0ABR2JgY99+M1fyFe2/lkgjaHORuYyC2SZg4zyag8EkG3s3SUmUMAg/9pnvAnHHaiPFYItokOP4YzE2mkCVJ4DA+qTH04NCv3KEt7bE+h8ZwBaezs3WltzMqx3MwfMtGV7929q6671dRbCLu/wCYCwDsDlTEsvCgT39+Oynq9naqMoEMCuMx8+rA9StEe2RSTRuWaRnaRLMJXJ4+R/rXR9KL9YXt9nrngfTN5tiZ9NvdkzkwAQOB9XxzVi/aUn/AXiP5CP8AI/8A6AqseG9d5BtJtUM7ojQgiJGJ94gk4/zVu/aAs6G7/wBjdpnEn+0/lU4efyKtI8P8OXPv6nUg5MEkjMfE8nvxivoTqzBbLE52gzEDHDR+UmPivnXo+uHnaZQBuN5Qx2z9TpxBzjt/4NfQ/X/+S2OAT2yI9Q/NZ/SryW2M6XR8x6lf47z/ADt89zXdm+yEsp2mOR8EEf1A/Sg9ZqPW3/cf7mpbLSIGORJOM+5PFdle5HbBdXr3vXN1xy7RG4n2qG6npn5roIJzRYtgrA/2famWtILXkFRMA4457006Rr3VTYEbHuK5PBkfPcQOKCtmBBonSDawb2NLJWZTa6Dev6bhp9gR9xIP96UHT026pq0e2Av1YB/InPscY7UrRjxSq6NBgrTUTCmF2zQb2jWRWkzm0a7uCt27NbuLFOHRH5c1Dc0hqbzIrbajFYWqOLClcgkH4rTMa5FypbWeaNC2cqSalUkVOtuu1QUBb2Dua5Spr1r2rdi171inJI5rKN8oVla0Dmj1MNasgFyCNxZSM8+kH3Xvx8Uh1Wtt6jUeYtrdZtfUDwdpABLe7Hao+D+dNtbY3qFLCAJAgCAOPuD7Z4NR6HTC2gshYFxkZuSdvAB+AGmMfV+deNj9/I11sN6au6HuBWJmQSSwWSV3dxyB7kAe1S61luImxhcL2zvjIBkp6vsff2+K31G6Cu1OSNykBWG2DsEiQRE+/wBQ9qS+HH9d+3A2yHEMScgAnMkjn1TmeBxS7acg8nx2a1wW3ucAME4kbVY8xtP4Yx75ozw509DDFhca5bG55hEYqSEX5AIDH+nNA9f0+y3tA3FhvUlgRBkElcRgH9KN6JpSLaKzCAwmG4k7uAM+0T708twuxsTca15QV4c6YguG4WO+9bV3G7coJ5EntMkSTQ3j8+sIC6KIA7qYEgESMkjg+36z6FTbNtgAxCengCNpMnM5IGccGZpd4quPdvKWUbo2jaeZUEQckZmT3jtk0sPvtgfqt/ID1rUWzpQN3q3QAMGNq5M98Pkj24mCm6BY9SopGSOYjvnP+tb01tntM1yTBUEkGck/6RTDpmkXaXPEYMV1/bFkX3oe6/qGy7p2VsrcUtxwdhMRgwsf0/P0fx1H7hen+Q/7H++Ca8NfUFny0kH+2Oa9b8VdXV+lLcBkXEVeckkeoY7yD+hpeLikv97Ctpnj/RtEwuWW2j03EM/Zge9fQHibUbdNcPEKTPyMj7jt+deBXtU6BYwAcD7fFeuftG60F6eSpE3VUAz/ADiZ+RE/pVM12l7gjVM+ftT01skfeh007Af4qfUG4ZC5+RXOguZ9Uiu6mJsGBNTJuFMT05AeZnNbuacR6ZNZhsBVZE1PYNdWF9JOAJqTTaWeDSM3XZq9bgUPauim97RkrjNLP3EiZEUt2jRSI7l2TFbNnE1ydORUgng0R2CXLkVpTuol9N7iuLSQacVMxdHUbaE0cproOKGzKYtOmiuF5pncANBvYzRTGckzFepkM0Oq0XZSm8E2zNtY3xU10CKhtMKUFmtxrKJ8sVlbQOR6ZYQHaCSW8sMocxuAKqJBJgQQdvB+IpR1A3DauAKx3bsjuGzDAd8kSPfPOHRvq1xnB3NsA3YC+jaIHvxn86WW/ELnUNbBUoMEKI5AnmvLx+l2ztk4t6ItDfu+VJy0IBuxGSSOPb/HAAjvwhpmJvXSPWwCAwAvoBnJOT+cf4cPo2ZQCSy4aeDjtPETE0V+6pbQFRHJErAmJOAYn2mllNU17k9dJg7aAO6u30gYBI9RIPJPA5xzR2iuoGJQKpDEElRAJgnAJIInvHHI4ofRX2bgZlQAYwTk/doPv9hSuyxa/czwyrAG3aJyvMxMZ4+ahTYXoZ2NdvdtuQARu+cgzPA5+8ik3XzsuAcAbCIgAEB93E5kzVl0Wi2s4AMeY6zmBmO/c471WfEjAmMcjiCDHypIP1fHyKpjpyBb48fkrR6n/DuwBtY7YnM7hk/GDz+VN9AJsAKVnkrk9qrPkbbsHgmK70Wp8q9KkwDx8d69HgpJe3Yvmg9tGBB/mMz2HxUfUesXhYFoOTaR9wU8BjyR3/xmu+pg27qwZtXBuU9iG4j86V6hgxHbGR708cTtUTk3EIHUVCy2WrvrXiG7qUtLcb02k2KPgdz8xA/IUmvlR/v+1A6nWEiBVeG7Yt30SnVQYDVu7aeNynd8UsTBk010Gv2yMUzcktBolsahz6mABHaumuFiBwDzTG1b3pMZ5mhVsCYOKClfQr0zjaoG0x8H/wA10NKBGxorZ0hz3HY0NdsuuRkf2oxrpgGvTte4MNGK66vcUrPftFKrZ3DJ5GKIF6MNxTOgLTF62iCDOKLKzwanNmVkZFD2rW0GPvU+yjZ2t48e1R3NSoPqAFQWupCZJzwRRq6RLqZmCea0qQCe308MAQea6t9InG7NBX9JctEENK9q70HUtrncTBrb8Cfgk1HTHTtI9xQF01ZLPWFY4pb1DXIWjaK1vyZNiVmorp92TmiLmhQgMMTWf/EkZUzWe1Q9pHPUhjFL7KmaYMD3qFloxjSBdm4NZWvMNZSbDR6hpOnG1b2GfoAY4kTHAPfE/lVP0dg/vIZZJuR/+3E444q0+J+u27dgbB5guQCQVG2VlZUYyJMY7VUrlxiqMg9SsCDmCPY+9ebjjJpt+Tpi9HqYthLWSFIBAbMFgPqEyOfb5qufvbunfbB5/DLdpM/+DUdrrzXbW1h6jlpwB6QAUg474igbGvCEIG+poJwds+24gDHzQx4nT9xXHVjzw55k3HyFn0Tx6eTxwIH6ZovS6AhrggE7t0mBuGYz+WO/+Z7L27lsBMyk7YaY4BxxJDGT8UQihXd96jaRP4ogcEDg/B4ioT3sMfVoNWysuTBG9nYdwMzOJ9v196oXW9f5N0qwE3BAE7lABMQSAf17zQev8esL93uDAXaIy0zmO3zPfmhNUDeYuxJ9ieatDC4v1FMfdiy/cm4Jmeaw6HzGOzHPOOa5vAq3E4pj0u2biPbXFzaWUHvHImvRx6RJ7l8hT3EXRhZ33NNcB4/A2SPtNIerkC4SB6T6h9jmmPhLVr+8NYvqf4im2W7Z4DexB4NQ9X6Uy27lhli7ZJZf+u33j3jminxdDSi5RTKv1EkZ7H+lDWqlva2ViK1thZ+KujnOrTiYjFc3bO0z2/tQZuxRuk1O4bWpmDof9L1h8phyAOazS2/OSOfY/NJ0BAKg4NZ03Xmw8GY/3mpcGraB2NNG7A7G7f1qddUgYofeP196V9Y6yH2snpbvQbXiwLE5p4q9sHEM1umNtiyGRUOk1m8554NSaVyyRQlyyQ0imaGXsxpcsvbErkHtXfTr25SSOcVml1bbCO4GKj6iHKB1w3DAUOzVYq1Wj9Rjiac9G1YZPLaBGKG09toEiSea5v6UH4NLJWC/BHcvOLhQmQDiuvL5muLFrOeRXdq7mgEk0kk4GK41bkNxINGaa+QCQMd6mdFdfvWsHTFZ1fp2qad9B1Ugq/NV27oSjffipLLmYEzWpMLWiw6i2A2AG9xUd7RqyysyO1CaDXFW9X6071dyF3rA96SmmTeiv+X8VlOF16ETisrbDyYi1wJl1krMn2E8VNoOqkwkxmhWdgptjvU+j6G4KvIkEHbQlVUzoS9i5Xb6KgHcik1m6HJEHMn9PgV29xyQYBKAk/M0R0jRb7hgxKNj/Fc69KKSdlp8JWWZnJYkKo2iCxmORJ2iOJgnOKedf1V21pbtwj6Gx9IlDKnIzy3eqodc2lZSNw3E7lBImB9Jjsf99qWdc8cvqQ9nZCvzk49/yrn+m8k1XQINw9SK6luJJgkn9Kku9aeQvxE+9Cl0QQszwa702jhlZiAfb7+9emsafYikMVnZJETXOh1W24bnZEYkDt7f1ip9VfDSoE7fb/FL/TsuQWUEQdw/3ipxj7oKtO0T2dS11BqFOwq290VfrKker5HxTnxKW1VtvJLtdsjzk9MHybgyJ7wZqo3dU+nWwVMQNwYZ/Ef6R2q+eFdba1/8RQbV6wNtwDKXbLyCdvIjn4gUuR0+TOnG79LPKwhmDM+xx+tMddBtiPirH1Twnd8tnMOUchWUglrfYkDOPeq51VtgVYifcRVoSUlo5ckXFirbOK6sIQ2a71NvaQexFFXVBQMBkCqISyWzcA5ou/ZDgEduaRG/M066S8r/AEpuybVbB7/TNygjHvQty2UX4ozqV5lC7Tjg1u/BtGtRk2RdP6gT6I5pta00ngY70k6b9Qpy4ZBJ+k96EpUFregi9psYwRxW00zkZGO4FCdO1UXDukk8D/Sm66l7RhgVJzBHapvn2hejS2hatyolj3PakZ0z7iZBn5qwm6SSSc9qWajpou5Q7WntR+p4kgpoX31ZJxmK10+zuWjr5YLsuicRPehtIgtyJ3A0WlRr0TWmNs8SKK0l9W9Kj71mmO41mp0hssHGR7VIHZ1rtEJj8xS9bIV896a67Wi4ilRlaDvQxA780LNHo0dMDmoL6NxJimWnIGDQWuvgGKybMuwIaT5rK63GsprZSjdmS2PsRTjS9NZWBZiCfpE1lZUM8uNUWx7YTqbvK5JjngUX4KtXLuoCbtg2ktAnH295itVlc8pVjk/gZvYf49/hX1Xe0RuCkAgHgweYwMfeq453gkbd3vxj3rKyuj9P/wAUWBOwLUWRb9R+o/7wKGtXGYx8zWVldK0Sb2c9R81Lu5FYjjjFONCVvKVuKQSI4jPzW6yl5WynGkKvEHRyHVOAihfjHem3gjSPZF1lJlhGPbuKysrnyv8AbZk/3KO79x9u4MYysAkEGq5/9Q3QCrS5GBuUN3+RW6yrYdIWb2OT1Mi0ji2m4ETKAj5+1Lrjtc+rJOPb+grKyrRdk5NgKdCJPpMH2NNLfRblpQfqnmATWVlTc3aQl2dWOl+cDuBEn2NKOp9Ou2SbZBI7YORWqyh9R8qDEm6RZ9JMfFFXNT6GBMx2rKyqPZvJD0fTPefzZ2qn4vmrz1/orPof3ksS6wQfccGsrK7cSVNfBSUdWVazcY2wZwf6VDoNcRcM8Vqsrhhu0yTSQ1uxeSB9QpenTWBMiKysoPWhLp0Q+YUOKku9SJ9LcVusoLaLpBli3tEjIpZqVYXNwwKyspG9k4huq05a3uU0uSz71lZTIKfgnrVZWVgH/9k="/>
          <p:cNvSpPr>
            <a:spLocks noChangeAspect="1" noChangeArrowheads="1"/>
          </p:cNvSpPr>
          <p:nvPr/>
        </p:nvSpPr>
        <p:spPr bwMode="auto">
          <a:xfrm>
            <a:off x="63500" y="-623888"/>
            <a:ext cx="1943100" cy="13049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1524" name="Picture 20" descr="http://www.astrolife.cz/wp-content/uploads/2011/05/smrk_ztepily_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114357"/>
            <a:ext cx="5328592" cy="3578670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4572000" y="6027003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?q=smrk&amp;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=1320&amp;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=679&amp;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=A1opYzD9wmnZrM:&amp;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astrolife.cz</a:t>
            </a:r>
            <a:r>
              <a:rPr lang="cs-CZ" sz="800" dirty="0" smtClean="0"/>
              <a:t>/%3Fp%3D4051&amp;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=Y0ppmCR1cAZfoM&amp;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astrolife.cz</a:t>
            </a:r>
            <a:r>
              <a:rPr lang="cs-CZ" sz="800" dirty="0" smtClean="0"/>
              <a:t>/</a:t>
            </a:r>
            <a:r>
              <a:rPr lang="cs-CZ" sz="800" dirty="0" err="1" smtClean="0"/>
              <a:t>wp</a:t>
            </a:r>
            <a:r>
              <a:rPr lang="cs-CZ" sz="800" dirty="0" smtClean="0"/>
              <a:t>-</a:t>
            </a:r>
            <a:r>
              <a:rPr lang="cs-CZ" sz="800" dirty="0" err="1" smtClean="0"/>
              <a:t>content</a:t>
            </a:r>
            <a:r>
              <a:rPr lang="cs-CZ" sz="800" dirty="0" smtClean="0"/>
              <a:t>/</a:t>
            </a:r>
            <a:r>
              <a:rPr lang="cs-CZ" sz="800" dirty="0" err="1" smtClean="0"/>
              <a:t>uploads</a:t>
            </a:r>
            <a:r>
              <a:rPr lang="cs-CZ" sz="800" dirty="0" smtClean="0"/>
              <a:t>/2011/05/smrk_</a:t>
            </a:r>
            <a:r>
              <a:rPr lang="cs-CZ" sz="800" dirty="0" err="1" smtClean="0"/>
              <a:t>ztepily</a:t>
            </a:r>
            <a:r>
              <a:rPr lang="cs-CZ" sz="800" dirty="0" smtClean="0"/>
              <a:t>_4.jpg&amp;w=1000&amp;h=671&amp;</a:t>
            </a:r>
            <a:r>
              <a:rPr lang="cs-CZ" sz="800" dirty="0" err="1" smtClean="0"/>
              <a:t>ei</a:t>
            </a:r>
            <a:r>
              <a:rPr lang="cs-CZ" sz="800" dirty="0" smtClean="0"/>
              <a:t>=</a:t>
            </a:r>
            <a:r>
              <a:rPr lang="cs-CZ" sz="800" dirty="0" err="1" smtClean="0"/>
              <a:t>gK</a:t>
            </a:r>
            <a:r>
              <a:rPr lang="cs-CZ" sz="800" dirty="0" smtClean="0"/>
              <a:t>-BT-TxNMTAtAa6n8ylBA&amp;zoom=1&amp;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rc</a:t>
            </a:r>
            <a:r>
              <a:rPr lang="cs-CZ" sz="800" dirty="0" smtClean="0"/>
              <a:t>&amp;dur=375&amp;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=1&amp;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=137&amp;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=198&amp;start=0&amp;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=22&amp;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=1t:429,r:2,s:0,i:123&amp;</a:t>
            </a:r>
            <a:r>
              <a:rPr lang="cs-CZ" sz="800" dirty="0" err="1" smtClean="0"/>
              <a:t>tx</a:t>
            </a:r>
            <a:r>
              <a:rPr lang="cs-CZ" sz="800" dirty="0" smtClean="0"/>
              <a:t>=59&amp;ty=66</a:t>
            </a:r>
            <a:endParaRPr lang="cs-CZ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TVARY LISTŮ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Poznáš, ze kterých jehličnatých stromů jsou tyto větvičky?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3556" name="Picture 4" descr="http://www.priroda.cz/clanky/foto/modrin-vetv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2564904"/>
            <a:ext cx="5158653" cy="388843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0" y="6027003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</a:t>
            </a:r>
            <a:r>
              <a:rPr lang="cs-CZ" sz="800" dirty="0" err="1" smtClean="0"/>
              <a:t>mod</a:t>
            </a:r>
            <a:r>
              <a:rPr lang="cs-CZ" sz="800" dirty="0" smtClean="0"/>
              <a:t>%C5%99%C3%</a:t>
            </a:r>
            <a:r>
              <a:rPr lang="cs-CZ" sz="800" dirty="0" err="1" smtClean="0"/>
              <a:t>ADn</a:t>
            </a:r>
            <a:r>
              <a:rPr lang="cs-CZ" sz="800" dirty="0" smtClean="0"/>
              <a:t>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=1320&amp;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=679&amp;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=hKNl1fPHLHE_</a:t>
            </a:r>
            <a:r>
              <a:rPr lang="cs-CZ" sz="800" dirty="0" err="1" smtClean="0"/>
              <a:t>wM</a:t>
            </a:r>
            <a:r>
              <a:rPr lang="cs-CZ" sz="800" dirty="0" smtClean="0"/>
              <a:t>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priroda.cz</a:t>
            </a:r>
            <a:r>
              <a:rPr lang="cs-CZ" sz="800" dirty="0" smtClean="0"/>
              <a:t>/lexikon.</a:t>
            </a:r>
            <a:r>
              <a:rPr lang="cs-CZ" sz="800" dirty="0" err="1" smtClean="0"/>
              <a:t>php</a:t>
            </a:r>
            <a:r>
              <a:rPr lang="cs-CZ" sz="800" dirty="0" smtClean="0"/>
              <a:t>%3Fdetail%3D763&amp;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=pTDl43HwSj96HM&amp;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priroda.cz</a:t>
            </a:r>
            <a:r>
              <a:rPr lang="cs-CZ" sz="800" dirty="0" smtClean="0"/>
              <a:t>/</a:t>
            </a:r>
            <a:r>
              <a:rPr lang="cs-CZ" sz="800" dirty="0" err="1" smtClean="0"/>
              <a:t>clanky</a:t>
            </a:r>
            <a:r>
              <a:rPr lang="cs-CZ" sz="800" dirty="0" smtClean="0"/>
              <a:t>/foto/</a:t>
            </a:r>
            <a:r>
              <a:rPr lang="cs-CZ" sz="800" dirty="0" err="1" smtClean="0"/>
              <a:t>modrin</a:t>
            </a:r>
            <a:r>
              <a:rPr lang="cs-CZ" sz="800" dirty="0" smtClean="0"/>
              <a:t>-</a:t>
            </a:r>
            <a:r>
              <a:rPr lang="cs-CZ" sz="800" dirty="0" err="1" smtClean="0"/>
              <a:t>vetve.jpg</a:t>
            </a:r>
            <a:r>
              <a:rPr lang="cs-CZ" sz="800" dirty="0" smtClean="0"/>
              <a:t>&amp;w=398&amp;h=300&amp;</a:t>
            </a:r>
            <a:r>
              <a:rPr lang="cs-CZ" sz="800" dirty="0" err="1" smtClean="0"/>
              <a:t>ei</a:t>
            </a:r>
            <a:r>
              <a:rPr lang="cs-CZ" sz="800" dirty="0" smtClean="0"/>
              <a:t>=o7CBT53CN8TLswbv99XSBA&amp;zoom=1&amp;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rc</a:t>
            </a:r>
            <a:r>
              <a:rPr lang="cs-CZ" sz="800" dirty="0" smtClean="0"/>
              <a:t>&amp;dur=297&amp;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=1&amp;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=142&amp;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=188&amp;start=0&amp;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=21&amp;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=1t:429,r:3,s:0,i:86&amp;</a:t>
            </a:r>
            <a:r>
              <a:rPr lang="cs-CZ" sz="800" dirty="0" err="1" smtClean="0"/>
              <a:t>tx</a:t>
            </a:r>
            <a:r>
              <a:rPr lang="cs-CZ" sz="800" dirty="0" smtClean="0"/>
              <a:t>=65&amp;ty=62</a:t>
            </a:r>
            <a:endParaRPr lang="cs-CZ" sz="800" dirty="0"/>
          </a:p>
        </p:txBody>
      </p:sp>
      <p:pic>
        <p:nvPicPr>
          <p:cNvPr id="23558" name="Picture 6" descr="http://www.garten.cz/images_data/2694-larix-decidua-modrin-opadavy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1" y="2265348"/>
            <a:ext cx="3384377" cy="433200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572000" y="5780782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</a:t>
            </a:r>
            <a:r>
              <a:rPr lang="cs-CZ" sz="800" dirty="0" err="1" smtClean="0"/>
              <a:t>mod</a:t>
            </a:r>
            <a:r>
              <a:rPr lang="cs-CZ" sz="800" dirty="0" smtClean="0"/>
              <a:t>%C5%99%C3%</a:t>
            </a:r>
            <a:r>
              <a:rPr lang="cs-CZ" sz="800" dirty="0" err="1" smtClean="0"/>
              <a:t>ADn</a:t>
            </a:r>
            <a:r>
              <a:rPr lang="cs-CZ" sz="800" dirty="0" smtClean="0"/>
              <a:t>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=1320&amp;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=679&amp;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=kW4UvyfQnF8_XM:&amp;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garten.cz</a:t>
            </a:r>
            <a:r>
              <a:rPr lang="cs-CZ" sz="800" dirty="0" smtClean="0"/>
              <a:t>/se/</a:t>
            </a:r>
            <a:r>
              <a:rPr lang="cs-CZ" sz="800" dirty="0" err="1" smtClean="0"/>
              <a:t>cz</a:t>
            </a:r>
            <a:r>
              <a:rPr lang="cs-CZ" sz="800" dirty="0" smtClean="0"/>
              <a:t>/</a:t>
            </a:r>
            <a:r>
              <a:rPr lang="cs-CZ" sz="800" dirty="0" err="1" smtClean="0"/>
              <a:t>fotoa</a:t>
            </a:r>
            <a:r>
              <a:rPr lang="cs-CZ" sz="800" dirty="0" smtClean="0"/>
              <a:t>-</a:t>
            </a:r>
            <a:r>
              <a:rPr lang="cs-CZ" sz="800" dirty="0" err="1" smtClean="0"/>
              <a:t>mod</a:t>
            </a:r>
            <a:r>
              <a:rPr lang="cs-CZ" sz="800" dirty="0" smtClean="0"/>
              <a:t>%25C5%2599%25C3%25ADn/&amp;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=BurUTZ85SCwEsM&amp;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garten.cz</a:t>
            </a:r>
            <a:r>
              <a:rPr lang="cs-CZ" sz="800" dirty="0" smtClean="0"/>
              <a:t>/</a:t>
            </a:r>
            <a:r>
              <a:rPr lang="cs-CZ" sz="800" dirty="0" err="1" smtClean="0"/>
              <a:t>images</a:t>
            </a:r>
            <a:r>
              <a:rPr lang="cs-CZ" sz="800" dirty="0" smtClean="0"/>
              <a:t>_data/2694-</a:t>
            </a:r>
            <a:r>
              <a:rPr lang="cs-CZ" sz="800" dirty="0" err="1" smtClean="0"/>
              <a:t>larix</a:t>
            </a:r>
            <a:r>
              <a:rPr lang="cs-CZ" sz="800" dirty="0" smtClean="0"/>
              <a:t>-decidua-</a:t>
            </a:r>
            <a:r>
              <a:rPr lang="cs-CZ" sz="800" dirty="0" err="1" smtClean="0"/>
              <a:t>modrin</a:t>
            </a:r>
            <a:r>
              <a:rPr lang="cs-CZ" sz="800" dirty="0" smtClean="0"/>
              <a:t>-</a:t>
            </a:r>
            <a:r>
              <a:rPr lang="cs-CZ" sz="800" dirty="0" err="1" smtClean="0"/>
              <a:t>opadavy</a:t>
            </a:r>
            <a:r>
              <a:rPr lang="cs-CZ" sz="800" dirty="0" smtClean="0"/>
              <a:t>-1.jpg&amp;w=250&amp;h=320&amp;</a:t>
            </a:r>
            <a:r>
              <a:rPr lang="cs-CZ" sz="800" dirty="0" err="1" smtClean="0"/>
              <a:t>ei</a:t>
            </a:r>
            <a:r>
              <a:rPr lang="cs-CZ" sz="800" dirty="0" smtClean="0"/>
              <a:t>=o7CBT53CN8TLswbv99XSBA&amp;zoom=1&amp;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hc</a:t>
            </a:r>
            <a:r>
              <a:rPr lang="cs-CZ" sz="800" dirty="0" smtClean="0"/>
              <a:t>&amp;</a:t>
            </a:r>
            <a:r>
              <a:rPr lang="cs-CZ" sz="800" dirty="0" err="1" smtClean="0"/>
              <a:t>vpx</a:t>
            </a:r>
            <a:r>
              <a:rPr lang="cs-CZ" sz="800" dirty="0" smtClean="0"/>
              <a:t>=797&amp;</a:t>
            </a:r>
            <a:r>
              <a:rPr lang="cs-CZ" sz="800" dirty="0" err="1" smtClean="0"/>
              <a:t>vpy</a:t>
            </a:r>
            <a:r>
              <a:rPr lang="cs-CZ" sz="800" dirty="0" smtClean="0"/>
              <a:t>=56&amp;dur=250&amp;</a:t>
            </a:r>
            <a:r>
              <a:rPr lang="cs-CZ" sz="800" dirty="0" err="1" smtClean="0"/>
              <a:t>hovh</a:t>
            </a:r>
            <a:r>
              <a:rPr lang="cs-CZ" sz="800" dirty="0" smtClean="0"/>
              <a:t>=254&amp;</a:t>
            </a:r>
            <a:r>
              <a:rPr lang="cs-CZ" sz="800" dirty="0" err="1" smtClean="0"/>
              <a:t>hovw</a:t>
            </a:r>
            <a:r>
              <a:rPr lang="cs-CZ" sz="800" dirty="0" smtClean="0"/>
              <a:t>=198&amp;</a:t>
            </a:r>
            <a:r>
              <a:rPr lang="cs-CZ" sz="800" dirty="0" err="1" smtClean="0"/>
              <a:t>tx</a:t>
            </a:r>
            <a:r>
              <a:rPr lang="cs-CZ" sz="800" dirty="0" smtClean="0"/>
              <a:t>=99&amp;ty=150&amp;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=1&amp;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=142&amp;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=111&amp;start=0&amp;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=21&amp;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=1t:429,r:4,s:0,i:88</a:t>
            </a:r>
            <a:endParaRPr lang="cs-CZ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1300" dirty="0" smtClean="0"/>
              <a:t>Zdroje:</a:t>
            </a:r>
          </a:p>
          <a:p>
            <a:r>
              <a:rPr lang="cs-CZ" sz="1200" dirty="0" smtClean="0">
                <a:hlinkClick r:id="rId2"/>
              </a:rPr>
              <a:t>http://cs.wikipedia.org/wiki/%C4%8Cepel_listov%C3%A1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?q=smrk&amp;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qscrl</a:t>
            </a:r>
            <a:r>
              <a:rPr lang="cs-CZ" sz="1200" dirty="0" smtClean="0"/>
              <a:t>=1&amp;</a:t>
            </a:r>
            <a:r>
              <a:rPr lang="cs-CZ" sz="1200" dirty="0" err="1" smtClean="0"/>
              <a:t>nord</a:t>
            </a:r>
            <a:r>
              <a:rPr lang="cs-CZ" sz="1200" dirty="0" smtClean="0"/>
              <a:t>=1&amp;</a:t>
            </a:r>
            <a:r>
              <a:rPr lang="cs-CZ" sz="1200" dirty="0" err="1" smtClean="0"/>
              <a:t>rlz</a:t>
            </a:r>
            <a:r>
              <a:rPr lang="cs-CZ" sz="1200" dirty="0" smtClean="0"/>
              <a:t>=1T4SKPB_csCZ348CZ348&amp;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=1320&amp;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=679&amp;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prmd</a:t>
            </a:r>
            <a:r>
              <a:rPr lang="cs-CZ" sz="1200" dirty="0" smtClean="0"/>
              <a:t>=</a:t>
            </a:r>
            <a:r>
              <a:rPr lang="cs-CZ" sz="1200" dirty="0" err="1" smtClean="0"/>
              <a:t>imvns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=hdBMiM34ffR4VM:&amp;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canyoudigit-penny.blogspot.com/2011/03/make-like-tree.html&amp;docid=POFj4e3TiEM7kM&amp;imgurl=http://2.bp.blogspot.com/-rL4UJyfjzKU/TYkDEQb5BDI/AAAAAAAAFZ4/bBleBnUi6CU/s1600/ColoradoBlueSpruce.jpg&amp;w=480&amp;h=640&amp;ei=gK-BT-TxNMTAtAa6n8ylBA&amp;zoom=1&amp;iact=hc&amp;vpx=265&amp;vpy=217&amp;dur=469&amp;hovh=259&amp;hovw=194&amp;tx=98&amp;ty=150&amp;sig=</a:t>
            </a:r>
            <a:r>
              <a:rPr lang="cs-CZ" sz="1200" dirty="0" smtClean="0">
                <a:hlinkClick r:id="rId3"/>
              </a:rPr>
              <a:t>106906974694433943416&amp;page=2&amp;tbnh=163&amp;tbnw=122&amp;start=22&amp;ndsp=28&amp;ved=1t:429,r:8,s:22,i:188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?q=smrk&amp;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qscrl</a:t>
            </a:r>
            <a:r>
              <a:rPr lang="cs-CZ" sz="1200" dirty="0" smtClean="0"/>
              <a:t>=1&amp;</a:t>
            </a:r>
            <a:r>
              <a:rPr lang="cs-CZ" sz="1200" dirty="0" err="1" smtClean="0"/>
              <a:t>nord</a:t>
            </a:r>
            <a:r>
              <a:rPr lang="cs-CZ" sz="1200" dirty="0" smtClean="0"/>
              <a:t>=1&amp;</a:t>
            </a:r>
            <a:r>
              <a:rPr lang="cs-CZ" sz="1200" dirty="0" err="1" smtClean="0"/>
              <a:t>rlz</a:t>
            </a:r>
            <a:r>
              <a:rPr lang="cs-CZ" sz="1200" dirty="0" smtClean="0"/>
              <a:t>=1T4SKPB_csCZ348CZ348&amp;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=1320&amp;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=679&amp;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prmd</a:t>
            </a:r>
            <a:r>
              <a:rPr lang="cs-CZ" sz="1200" dirty="0" smtClean="0"/>
              <a:t>=</a:t>
            </a:r>
            <a:r>
              <a:rPr lang="cs-CZ" sz="1200" dirty="0" err="1" smtClean="0"/>
              <a:t>imvns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=A1opYzD9wmnZrM:&amp;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astrolife.cz</a:t>
            </a:r>
            <a:r>
              <a:rPr lang="cs-CZ" sz="1200" dirty="0" smtClean="0"/>
              <a:t>/%3Fp%3D4051&amp;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=Y0ppmCR1cAZfoM&amp;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astrolife.cz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/2011/05/smrk_</a:t>
            </a:r>
            <a:r>
              <a:rPr lang="cs-CZ" sz="1200" dirty="0" err="1" smtClean="0"/>
              <a:t>ztepily</a:t>
            </a:r>
            <a:r>
              <a:rPr lang="cs-CZ" sz="1200" dirty="0" smtClean="0"/>
              <a:t>_4.jpg&amp;w=1000&amp;h=671&amp;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gK</a:t>
            </a:r>
            <a:r>
              <a:rPr lang="cs-CZ" sz="1200" dirty="0" smtClean="0"/>
              <a:t>-BT-TxNMTAtAa6n8ylBA&amp;zoom=1&amp;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&amp;dur=375&amp;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=106906974694433943416&amp;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=137&amp;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=198&amp;start=0&amp;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=22&amp;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=1t:429,r:2,s:0,i:</a:t>
            </a:r>
            <a:r>
              <a:rPr lang="cs-CZ" sz="1200" dirty="0" smtClean="0">
                <a:hlinkClick r:id="rId4"/>
              </a:rPr>
              <a:t>123&amp;</a:t>
            </a:r>
            <a:r>
              <a:rPr lang="cs-CZ" sz="1200" dirty="0" err="1" smtClean="0">
                <a:hlinkClick r:id="rId4"/>
              </a:rPr>
              <a:t>tx</a:t>
            </a:r>
            <a:r>
              <a:rPr lang="cs-CZ" sz="1200" dirty="0" smtClean="0">
                <a:hlinkClick r:id="rId4"/>
              </a:rPr>
              <a:t>=59&amp;ty=66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</a:t>
            </a:r>
            <a:r>
              <a:rPr lang="cs-CZ" sz="1200" dirty="0" err="1" smtClean="0"/>
              <a:t>mod</a:t>
            </a:r>
            <a:r>
              <a:rPr lang="cs-CZ" sz="1200" dirty="0" smtClean="0"/>
              <a:t>%C5%99%C3%</a:t>
            </a:r>
            <a:r>
              <a:rPr lang="cs-CZ" sz="1200" dirty="0" err="1" smtClean="0"/>
              <a:t>ADn</a:t>
            </a:r>
            <a:r>
              <a:rPr lang="cs-CZ" sz="1200" dirty="0" smtClean="0"/>
              <a:t>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qscrl</a:t>
            </a:r>
            <a:r>
              <a:rPr lang="cs-CZ" sz="1200" dirty="0" smtClean="0"/>
              <a:t>=1&amp;</a:t>
            </a:r>
            <a:r>
              <a:rPr lang="cs-CZ" sz="1200" dirty="0" err="1" smtClean="0"/>
              <a:t>nord</a:t>
            </a:r>
            <a:r>
              <a:rPr lang="cs-CZ" sz="1200" dirty="0" smtClean="0"/>
              <a:t>=1&amp;</a:t>
            </a:r>
            <a:r>
              <a:rPr lang="cs-CZ" sz="1200" dirty="0" err="1" smtClean="0"/>
              <a:t>rlz</a:t>
            </a:r>
            <a:r>
              <a:rPr lang="cs-CZ" sz="1200" dirty="0" smtClean="0"/>
              <a:t>=1T4SKPB_csCZ348CZ348&amp;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=1320&amp;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=679&amp;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prmd</a:t>
            </a:r>
            <a:r>
              <a:rPr lang="cs-CZ" sz="1200" dirty="0" smtClean="0"/>
              <a:t>=</a:t>
            </a:r>
            <a:r>
              <a:rPr lang="cs-CZ" sz="1200" dirty="0" err="1" smtClean="0"/>
              <a:t>imvns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=hKNl1fPHLHE_</a:t>
            </a:r>
            <a:r>
              <a:rPr lang="cs-CZ" sz="1200" dirty="0" err="1" smtClean="0"/>
              <a:t>wM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priroda.cz</a:t>
            </a:r>
            <a:r>
              <a:rPr lang="cs-CZ" sz="1200" dirty="0" smtClean="0"/>
              <a:t>/lexikon.</a:t>
            </a:r>
            <a:r>
              <a:rPr lang="cs-CZ" sz="1200" dirty="0" err="1" smtClean="0"/>
              <a:t>php</a:t>
            </a:r>
            <a:r>
              <a:rPr lang="cs-CZ" sz="1200" dirty="0" smtClean="0"/>
              <a:t>%3Fdetail%3D763&amp;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=pTDl43HwSj96HM&amp;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priroda.cz</a:t>
            </a:r>
            <a:r>
              <a:rPr lang="cs-CZ" sz="1200" dirty="0" smtClean="0"/>
              <a:t>/</a:t>
            </a:r>
            <a:r>
              <a:rPr lang="cs-CZ" sz="1200" dirty="0" err="1" smtClean="0"/>
              <a:t>clanky</a:t>
            </a:r>
            <a:r>
              <a:rPr lang="cs-CZ" sz="1200" dirty="0" smtClean="0"/>
              <a:t>/foto/</a:t>
            </a:r>
            <a:r>
              <a:rPr lang="cs-CZ" sz="1200" dirty="0" err="1" smtClean="0"/>
              <a:t>modrin</a:t>
            </a:r>
            <a:r>
              <a:rPr lang="cs-CZ" sz="1200" dirty="0" smtClean="0"/>
              <a:t>-</a:t>
            </a:r>
            <a:r>
              <a:rPr lang="cs-CZ" sz="1200" dirty="0" err="1" smtClean="0"/>
              <a:t>vetve.jpg</a:t>
            </a:r>
            <a:r>
              <a:rPr lang="cs-CZ" sz="1200" dirty="0" smtClean="0"/>
              <a:t>&amp;w=398&amp;h=300&amp;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=o7CBT53CN8TLswbv99XSBA&amp;zoom=1&amp;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&amp;dur=297&amp;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=106906974694433943416&amp;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=142&amp;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=188&amp;start=0&amp;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=21&amp;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=1t:429,r:3,s</a:t>
            </a:r>
            <a:r>
              <a:rPr lang="cs-CZ" sz="1200" dirty="0" smtClean="0">
                <a:hlinkClick r:id="rId5"/>
              </a:rPr>
              <a:t>:0,i:86&amp;</a:t>
            </a:r>
            <a:r>
              <a:rPr lang="cs-CZ" sz="1200" dirty="0" err="1" smtClean="0">
                <a:hlinkClick r:id="rId5"/>
              </a:rPr>
              <a:t>tx</a:t>
            </a:r>
            <a:r>
              <a:rPr lang="cs-CZ" sz="1200" dirty="0" smtClean="0">
                <a:hlinkClick r:id="rId5"/>
              </a:rPr>
              <a:t>=65&amp;ty=62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?q=</a:t>
            </a:r>
            <a:r>
              <a:rPr lang="cs-CZ" sz="1200" dirty="0" err="1" smtClean="0"/>
              <a:t>mod</a:t>
            </a:r>
            <a:r>
              <a:rPr lang="cs-CZ" sz="1200" dirty="0" smtClean="0"/>
              <a:t>%C5%99%C3%</a:t>
            </a:r>
            <a:r>
              <a:rPr lang="cs-CZ" sz="1200" dirty="0" err="1" smtClean="0"/>
              <a:t>ADn</a:t>
            </a:r>
            <a:r>
              <a:rPr lang="cs-CZ" sz="1200" dirty="0" smtClean="0"/>
              <a:t>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qscrl</a:t>
            </a:r>
            <a:r>
              <a:rPr lang="cs-CZ" sz="1200" dirty="0" smtClean="0"/>
              <a:t>=1&amp;</a:t>
            </a:r>
            <a:r>
              <a:rPr lang="cs-CZ" sz="1200" dirty="0" err="1" smtClean="0"/>
              <a:t>nord</a:t>
            </a:r>
            <a:r>
              <a:rPr lang="cs-CZ" sz="1200" dirty="0" smtClean="0"/>
              <a:t>=1&amp;</a:t>
            </a:r>
            <a:r>
              <a:rPr lang="cs-CZ" sz="1200" dirty="0" err="1" smtClean="0"/>
              <a:t>rlz</a:t>
            </a:r>
            <a:r>
              <a:rPr lang="cs-CZ" sz="1200" dirty="0" smtClean="0"/>
              <a:t>=1T4SKPB_csCZ348CZ348&amp;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=1320&amp;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=679&amp;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prmd</a:t>
            </a:r>
            <a:r>
              <a:rPr lang="cs-CZ" sz="1200" dirty="0" smtClean="0"/>
              <a:t>=</a:t>
            </a:r>
            <a:r>
              <a:rPr lang="cs-CZ" sz="1200" dirty="0" err="1" smtClean="0"/>
              <a:t>imvns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=kW4UvyfQnF8_XM:&amp;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garten.cz</a:t>
            </a:r>
            <a:r>
              <a:rPr lang="cs-CZ" sz="1200" dirty="0" smtClean="0"/>
              <a:t>/se/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fotoa</a:t>
            </a:r>
            <a:r>
              <a:rPr lang="cs-CZ" sz="1200" dirty="0" smtClean="0"/>
              <a:t>-</a:t>
            </a:r>
            <a:r>
              <a:rPr lang="cs-CZ" sz="1200" dirty="0" err="1" smtClean="0"/>
              <a:t>mod</a:t>
            </a:r>
            <a:r>
              <a:rPr lang="cs-CZ" sz="1200" dirty="0" smtClean="0"/>
              <a:t>%25C5%2599%25C3%25ADn/&amp;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=BurUTZ85SCwEsM&amp;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garten.cz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_data/2694-</a:t>
            </a:r>
            <a:r>
              <a:rPr lang="cs-CZ" sz="1200" dirty="0" err="1" smtClean="0"/>
              <a:t>larix</a:t>
            </a:r>
            <a:r>
              <a:rPr lang="cs-CZ" sz="1200" dirty="0" smtClean="0"/>
              <a:t>-decidua-</a:t>
            </a:r>
            <a:r>
              <a:rPr lang="cs-CZ" sz="1200" dirty="0" err="1" smtClean="0"/>
              <a:t>modrin</a:t>
            </a:r>
            <a:r>
              <a:rPr lang="cs-CZ" sz="1200" dirty="0" smtClean="0"/>
              <a:t>-</a:t>
            </a:r>
            <a:r>
              <a:rPr lang="cs-CZ" sz="1200" dirty="0" err="1" smtClean="0"/>
              <a:t>opadavy</a:t>
            </a:r>
            <a:r>
              <a:rPr lang="cs-CZ" sz="1200" dirty="0" smtClean="0"/>
              <a:t>-1.jpg&amp;w=250&amp;h=320&amp;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=o7CBT53CN8TLswbv99XSBA&amp;zoom=1&amp;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=797&amp;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=56&amp;dur=250&amp;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=254&amp;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=198&amp;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</a:t>
            </a:r>
            <a:r>
              <a:rPr lang="cs-CZ" sz="1200" dirty="0" smtClean="0">
                <a:hlinkClick r:id="rId6"/>
              </a:rPr>
              <a:t>99&amp;ty=150&amp;</a:t>
            </a:r>
            <a:r>
              <a:rPr lang="cs-CZ" sz="1200" dirty="0" err="1" smtClean="0">
                <a:hlinkClick r:id="rId6"/>
              </a:rPr>
              <a:t>sig</a:t>
            </a:r>
            <a:r>
              <a:rPr lang="cs-CZ" sz="1200" dirty="0" smtClean="0">
                <a:hlinkClick r:id="rId6"/>
              </a:rPr>
              <a:t>=106906974694433943416&amp;</a:t>
            </a:r>
            <a:r>
              <a:rPr lang="cs-CZ" sz="1200" dirty="0" err="1" smtClean="0">
                <a:hlinkClick r:id="rId6"/>
              </a:rPr>
              <a:t>page</a:t>
            </a:r>
            <a:r>
              <a:rPr lang="cs-CZ" sz="1200" dirty="0" smtClean="0">
                <a:hlinkClick r:id="rId6"/>
              </a:rPr>
              <a:t>=1&amp;</a:t>
            </a:r>
            <a:r>
              <a:rPr lang="cs-CZ" sz="1200" dirty="0" err="1" smtClean="0">
                <a:hlinkClick r:id="rId6"/>
              </a:rPr>
              <a:t>tbnh</a:t>
            </a:r>
            <a:r>
              <a:rPr lang="cs-CZ" sz="1200" dirty="0" smtClean="0">
                <a:hlinkClick r:id="rId6"/>
              </a:rPr>
              <a:t>=142&amp;</a:t>
            </a:r>
            <a:r>
              <a:rPr lang="cs-CZ" sz="1200" dirty="0" err="1" smtClean="0">
                <a:hlinkClick r:id="rId6"/>
              </a:rPr>
              <a:t>tbnw</a:t>
            </a:r>
            <a:r>
              <a:rPr lang="cs-CZ" sz="1200" dirty="0" smtClean="0">
                <a:hlinkClick r:id="rId6"/>
              </a:rPr>
              <a:t>=111&amp;start=0&amp;</a:t>
            </a:r>
            <a:r>
              <a:rPr lang="cs-CZ" sz="1200" dirty="0" err="1" smtClean="0">
                <a:hlinkClick r:id="rId6"/>
              </a:rPr>
              <a:t>ndsp</a:t>
            </a:r>
            <a:r>
              <a:rPr lang="cs-CZ" sz="1200" dirty="0" smtClean="0">
                <a:hlinkClick r:id="rId6"/>
              </a:rPr>
              <a:t>=21&amp;</a:t>
            </a:r>
            <a:r>
              <a:rPr lang="cs-CZ" sz="1200" dirty="0" err="1" smtClean="0">
                <a:hlinkClick r:id="rId6"/>
              </a:rPr>
              <a:t>ved</a:t>
            </a:r>
            <a:r>
              <a:rPr lang="cs-CZ" sz="1200" dirty="0" smtClean="0">
                <a:hlinkClick r:id="rId6"/>
              </a:rPr>
              <a:t>=1t:429,r:4,s:0,i:88</a:t>
            </a:r>
            <a:endParaRPr lang="cs-CZ" sz="1200" dirty="0" smtClean="0"/>
          </a:p>
          <a:p>
            <a:r>
              <a:rPr lang="cs-CZ" sz="1200" dirty="0" smtClean="0"/>
              <a:t>www.office.</a:t>
            </a:r>
            <a:r>
              <a:rPr lang="cs-CZ" sz="1200" smtClean="0"/>
              <a:t>microsoft.com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228</Words>
  <Application>Microsoft Office PowerPoint</Application>
  <PresentationFormat>Předvádění na obrazovce (4:3)</PresentationFormat>
  <Paragraphs>52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TVARY LISTŮ</vt:lpstr>
      <vt:lpstr>TVARY LISTŮ</vt:lpstr>
      <vt:lpstr>TVARY LISTŮ</vt:lpstr>
      <vt:lpstr>TVARY LISTŮ</vt:lpstr>
      <vt:lpstr>TVARY LISTŮ</vt:lpstr>
      <vt:lpstr>TVARY LISTŮ</vt:lpstr>
      <vt:lpstr>TVARY LISTŮ</vt:lpstr>
      <vt:lpstr>TVARY LISTŮ</vt:lpstr>
      <vt:lpstr>TVARY LISTŮ</vt:lpstr>
      <vt:lpstr>TVARY LISTŮ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TVARY LISTŮ</dc:title>
  <dc:creator>Blanka</dc:creator>
  <cp:lastModifiedBy>Dum</cp:lastModifiedBy>
  <cp:revision>9</cp:revision>
  <dcterms:created xsi:type="dcterms:W3CDTF">2012-04-08T15:06:23Z</dcterms:created>
  <dcterms:modified xsi:type="dcterms:W3CDTF">2013-10-13T15:16:57Z</dcterms:modified>
</cp:coreProperties>
</file>