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7" r:id="rId4"/>
    <p:sldId id="268" r:id="rId5"/>
    <p:sldId id="269" r:id="rId6"/>
    <p:sldId id="270" r:id="rId7"/>
    <p:sldId id="271" r:id="rId8"/>
    <p:sldId id="272" r:id="rId9"/>
    <p:sldId id="27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DDD0F-78FE-4378-99DC-A09D0CCD28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04A290-1BA4-46E1-BE62-499ABAC01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700808"/>
            <a:ext cx="8568952" cy="4896544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VY_32_INOVACE_2.2.17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10. 04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Nadzemní části rostlin – Plody  –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Nadzemní části rostlin, Plody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poslední materiál ke kapitole Živá příroda - rostliny. Učitel má připravený výklad, žáci mohou doplňovat svými znalostmi a zkušenostmi. Možno doplnit ochutnávkou plodů suchých i dužnatých.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prezentace, ovoce suché, dužnaté</a:t>
            </a:r>
          </a:p>
          <a:p>
            <a:endParaRPr lang="cs-CZ" dirty="0"/>
          </a:p>
        </p:txBody>
      </p:sp>
      <p:pic>
        <p:nvPicPr>
          <p:cNvPr id="6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PLODY</a:t>
            </a:r>
            <a:endParaRPr lang="cs-CZ" b="1" u="sng" dirty="0"/>
          </a:p>
        </p:txBody>
      </p:sp>
      <p:pic>
        <p:nvPicPr>
          <p:cNvPr id="1026" name="Picture 2" descr="C:\Documents and Settings\Blanka\Local Settings\Temporary Internet Files\Content.IE5\FV9J3WRO\MP9001779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47120"/>
            <a:ext cx="4752528" cy="3168352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E985GBQF\MC9001228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60648"/>
            <a:ext cx="2931185" cy="2924938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SAFULQHK\MP9003137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89360"/>
            <a:ext cx="3472667" cy="2303536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4H896XCH\MC9002689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3566328"/>
            <a:ext cx="2088232" cy="29805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PLODY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Plody se vyvinou z opylených květů.</a:t>
            </a:r>
          </a:p>
          <a:p>
            <a:r>
              <a:rPr lang="cs-CZ" dirty="0" smtClean="0"/>
              <a:t>Obsahují semena.</a:t>
            </a:r>
            <a:endParaRPr lang="cs-CZ" dirty="0"/>
          </a:p>
        </p:txBody>
      </p:sp>
      <p:pic>
        <p:nvPicPr>
          <p:cNvPr id="1028" name="Picture 4" descr="C:\Documents and Settings\Blanka\Local Settings\Temporary Internet Files\Content.IE5\W5WTXQUJ\MP9004229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708920"/>
            <a:ext cx="5538574" cy="3816424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ZYGZYMS1\MC9003312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60648"/>
            <a:ext cx="1791077" cy="1791077"/>
          </a:xfrm>
          <a:prstGeom prst="rect">
            <a:avLst/>
          </a:prstGeom>
          <a:noFill/>
        </p:spPr>
      </p:pic>
      <p:pic>
        <p:nvPicPr>
          <p:cNvPr id="1032" name="Picture 8" descr="C:\Documents and Settings\Blanka\Local Settings\Temporary Internet Files\Content.IE5\E985GBQF\MC9002460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068960"/>
            <a:ext cx="2335794" cy="32207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PLODY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Když plody dozrají, spadnou na zem, semena vyklíčí, zakoření a objeví se první lístky.</a:t>
            </a:r>
          </a:p>
        </p:txBody>
      </p:sp>
      <p:pic>
        <p:nvPicPr>
          <p:cNvPr id="4" name="Picture 2" descr="C:\Documents and Settings\Blanka\Local Settings\Temporary Internet Files\Content.IE5\QAH8U5HR\MP9004330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924944"/>
            <a:ext cx="5904656" cy="35540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PLODY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Semena a plody odnáší vítr, voda nebo zvířata.</a:t>
            </a:r>
            <a:endParaRPr lang="cs-CZ" dirty="0"/>
          </a:p>
        </p:txBody>
      </p:sp>
      <p:pic>
        <p:nvPicPr>
          <p:cNvPr id="1026" name="Picture 2" descr="C:\Documents and Settings\Blanka\Local Settings\Temporary Internet Files\Content.IE5\6Q761CHY\MC9001512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758" y="2276872"/>
            <a:ext cx="3320425" cy="3528392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3A8G3BB8\MP9001826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420888"/>
            <a:ext cx="2664296" cy="40266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PLODY</a:t>
            </a:r>
            <a:endParaRPr lang="cs-CZ" b="1" u="sng" dirty="0"/>
          </a:p>
        </p:txBody>
      </p:sp>
      <p:pic>
        <p:nvPicPr>
          <p:cNvPr id="2051" name="Picture 3" descr="C:\Documents and Settings\Blanka\Local Settings\Temporary Internet Files\Content.IE5\36AD6R1J\MP9004386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4784576" cy="4784576"/>
          </a:xfrm>
          <a:prstGeom prst="rect">
            <a:avLst/>
          </a:prstGeom>
          <a:noFill/>
        </p:spPr>
      </p:pic>
      <p:pic>
        <p:nvPicPr>
          <p:cNvPr id="2052" name="Picture 4" descr="C:\Documents and Settings\Blanka\Local Settings\Temporary Internet Files\Content.IE5\ZYGZYMS1\MP9004331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268760"/>
            <a:ext cx="3632448" cy="2421632"/>
          </a:xfrm>
          <a:prstGeom prst="rect">
            <a:avLst/>
          </a:prstGeom>
          <a:noFill/>
        </p:spPr>
      </p:pic>
      <p:pic>
        <p:nvPicPr>
          <p:cNvPr id="2057" name="Picture 9" descr="C:\Documents and Settings\Blanka\Local Settings\Temporary Internet Files\Content.IE5\S1YZAV6X\MP9004230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870986"/>
            <a:ext cx="3600400" cy="23318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PLODY</a:t>
            </a:r>
            <a:endParaRPr lang="cs-CZ" b="1" u="sng" dirty="0"/>
          </a:p>
        </p:txBody>
      </p:sp>
      <p:pic>
        <p:nvPicPr>
          <p:cNvPr id="3080" name="Picture 8" descr="C:\Documents and Settings\Blanka\Local Settings\Temporary Internet Files\Content.IE5\S1YZAV6X\MP9004000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56792"/>
            <a:ext cx="5940659" cy="4752528"/>
          </a:xfrm>
          <a:prstGeom prst="rect">
            <a:avLst/>
          </a:prstGeom>
          <a:noFill/>
        </p:spPr>
      </p:pic>
      <p:pic>
        <p:nvPicPr>
          <p:cNvPr id="3081" name="Picture 9" descr="C:\Documents and Settings\Blanka\Local Settings\Temporary Internet Files\Content.IE5\4H896XCH\MP9003167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692696"/>
            <a:ext cx="2460489" cy="1628024"/>
          </a:xfrm>
          <a:prstGeom prst="rect">
            <a:avLst/>
          </a:prstGeom>
          <a:noFill/>
        </p:spPr>
      </p:pic>
      <p:pic>
        <p:nvPicPr>
          <p:cNvPr id="3082" name="Picture 10" descr="C:\Documents and Settings\Blanka\Local Settings\Temporary Internet Files\Content.IE5\E985GBQF\MP90040316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636912"/>
            <a:ext cx="2555784" cy="1709936"/>
          </a:xfrm>
          <a:prstGeom prst="rect">
            <a:avLst/>
          </a:prstGeom>
          <a:noFill/>
        </p:spPr>
      </p:pic>
      <p:pic>
        <p:nvPicPr>
          <p:cNvPr id="3085" name="Picture 13" descr="C:\Documents and Settings\Blanka\Local Settings\Temporary Internet Files\Content.IE5\M69J2FS8\MC9001228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4653136"/>
            <a:ext cx="2057353" cy="17339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PLODY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Plody dužnaté </a:t>
            </a:r>
            <a:r>
              <a:rPr lang="cs-CZ" dirty="0" smtClean="0"/>
              <a:t>– obsahují pecku nebo jádra, která jsou obalena dužninou. Jsou to plody ovocných stromů a keřů.</a:t>
            </a:r>
            <a:endParaRPr lang="cs-CZ" dirty="0"/>
          </a:p>
        </p:txBody>
      </p:sp>
      <p:pic>
        <p:nvPicPr>
          <p:cNvPr id="4098" name="Picture 2" descr="C:\Documents and Settings\Blanka\Local Settings\Temporary Internet Files\Content.IE5\GNU5C80N\MP9004229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429000"/>
            <a:ext cx="2063331" cy="2996952"/>
          </a:xfrm>
          <a:prstGeom prst="rect">
            <a:avLst/>
          </a:prstGeom>
          <a:noFill/>
        </p:spPr>
      </p:pic>
      <p:pic>
        <p:nvPicPr>
          <p:cNvPr id="4100" name="Picture 4" descr="C:\Documents and Settings\Blanka\Local Settings\Temporary Internet Files\Content.IE5\W5WTXQUJ\MC9000882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717032"/>
            <a:ext cx="2580868" cy="2274932"/>
          </a:xfrm>
          <a:prstGeom prst="rect">
            <a:avLst/>
          </a:prstGeom>
          <a:noFill/>
        </p:spPr>
      </p:pic>
      <p:pic>
        <p:nvPicPr>
          <p:cNvPr id="4103" name="Picture 7" descr="C:\Documents and Settings\Blanka\Local Settings\Temporary Internet Files\Content.IE5\FV9J3WRO\MP9004340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722530"/>
            <a:ext cx="2448272" cy="36678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PLODY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Plody suché </a:t>
            </a:r>
            <a:r>
              <a:rPr lang="cs-CZ" dirty="0" smtClean="0"/>
              <a:t>– plody, které dužninu nemají.</a:t>
            </a:r>
            <a:endParaRPr lang="cs-CZ" dirty="0"/>
          </a:p>
        </p:txBody>
      </p:sp>
      <p:pic>
        <p:nvPicPr>
          <p:cNvPr id="5122" name="Picture 2" descr="C:\Documents and Settings\Blanka\Local Settings\Temporary Internet Files\Content.IE5\M69J2FS8\MP9003137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16632"/>
            <a:ext cx="2232248" cy="1469563"/>
          </a:xfrm>
          <a:prstGeom prst="rect">
            <a:avLst/>
          </a:prstGeom>
          <a:noFill/>
        </p:spPr>
      </p:pic>
      <p:pic>
        <p:nvPicPr>
          <p:cNvPr id="5123" name="Picture 3" descr="C:\Documents and Settings\Blanka\Local Settings\Temporary Internet Files\Content.IE5\AVBCXOIS\MP90040056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132856"/>
            <a:ext cx="3671634" cy="4590664"/>
          </a:xfrm>
          <a:prstGeom prst="rect">
            <a:avLst/>
          </a:prstGeom>
          <a:noFill/>
        </p:spPr>
      </p:pic>
      <p:pic>
        <p:nvPicPr>
          <p:cNvPr id="5125" name="Picture 5" descr="http://rygl.net/Makrofotografie/slides/makovi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420888"/>
            <a:ext cx="4738262" cy="3769247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51520" y="6150114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?q=makovice&amp;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=SNcH3F_wghKT6M:&amp;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rygl.net/Makrofotografie/slides/makovice.html&amp;docid=nfwT5sz4gcrCKM&amp;imgurl=http://rygl.net/Makrofotografie/slides/makovice.jpg&amp;w=800&amp;h=636&amp;ei=AT6YT9KvOczP4QTX86nFBg&amp;zoom=1&amp;iact=rc&amp;dur=359&amp;sig=106906974694433943416&amp;page=1&amp;tbnh=151&amp;tbnw=202&amp;start=0&amp;ndsp=21&amp;ved=1t:429,r:4,s:0,i:101&amp;tx=99&amp;ty=46</a:t>
            </a:r>
            <a:endParaRPr lang="cs-CZ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Zdroje:</a:t>
            </a:r>
          </a:p>
          <a:p>
            <a:r>
              <a:rPr lang="cs-CZ" sz="1200" dirty="0" smtClean="0"/>
              <a:t>Obrazová díla byla použita  z knihoven Microsoft Word </a:t>
            </a:r>
            <a:r>
              <a:rPr lang="cs-CZ" sz="1200" dirty="0" smtClean="0"/>
              <a:t>2003 </a:t>
            </a:r>
            <a:r>
              <a:rPr lang="cs-CZ" sz="1200" smtClean="0"/>
              <a:t>– www.office.</a:t>
            </a:r>
            <a:r>
              <a:rPr lang="cs-CZ" sz="1200" dirty="0" err="1" smtClean="0"/>
              <a:t>microsoft.com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?q=makovice&amp;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=1440&amp;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=691&amp;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=SNcH3F_wghKT6M:&amp;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rygl.net/Makrofotografie/slides/makovice.html&amp;docid=nfwT5sz4gcrCKM&amp;imgurl=http://rygl.net/Makrofotografie/slides/makovice.jpg&amp;w=800&amp;h=636&amp;ei=AT6YT9KvOczP4QTX86nFBg&amp;zoom=1&amp;iact=rc&amp;dur=359&amp;sig=106906974694433943416&amp;page=1&amp;tbnh=151&amp;tbnw=202&amp;start=0&amp;ndsp=21&amp;ved=1t:429,r:4,s:0,i:101&amp;tx=99&amp;ty=46</a:t>
            </a:r>
          </a:p>
          <a:p>
            <a:endParaRPr lang="cs-CZ" sz="12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103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PLODY</vt:lpstr>
      <vt:lpstr>PLODY</vt:lpstr>
      <vt:lpstr>PLODY</vt:lpstr>
      <vt:lpstr>PLODY</vt:lpstr>
      <vt:lpstr>PLODY</vt:lpstr>
      <vt:lpstr>PLODY</vt:lpstr>
      <vt:lpstr>PLODY</vt:lpstr>
      <vt:lpstr>PLODY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PLODY</dc:title>
  <dc:creator>Blanka</dc:creator>
  <cp:lastModifiedBy>Dum</cp:lastModifiedBy>
  <cp:revision>13</cp:revision>
  <dcterms:created xsi:type="dcterms:W3CDTF">2012-04-22T09:01:58Z</dcterms:created>
  <dcterms:modified xsi:type="dcterms:W3CDTF">2013-10-13T15:26:44Z</dcterms:modified>
</cp:coreProperties>
</file>