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9F702-BA18-45D9-A251-3225903FDD3C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1CB35-6903-4FB2-BD08-4623D85411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pestrec" TargetMode="External"/><Relationship Id="rId2" Type="http://schemas.openxmlformats.org/officeDocument/2006/relationships/hyperlink" Target="http://skolakov3a.sweb.cz/PRVOUKA/houby/houby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VY_32_INOVACE_2.3.02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03</a:t>
            </a:r>
            <a:r>
              <a:rPr lang="cs-CZ" b="1" smtClean="0">
                <a:cs typeface="Arial" pitchFamily="34" charset="0"/>
              </a:rPr>
              <a:t>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Houby jedovaté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Houby jedovaté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k seznámení s některými druhy jedovatých hub. Učitel si připraví výklad, žáci doplňují svými zkušenostmi a znalostmi.  Možno doplnit ukázkami hub.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prezentace, houby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HOUBY JEDOVATÉ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VL645TR9\MC9001932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2708920"/>
            <a:ext cx="3211527" cy="3696991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M69J2FS8\MC9002932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32656"/>
            <a:ext cx="2183444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HOUBY JEDOVATÉ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Muchomůrka červená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sz="2200" dirty="0" smtClean="0"/>
              <a:t>patří k nejznámějším jedovatým houbám. Právě muchomůrka červená dala celému rodu název, neboť byla lidovým prostředkem k zabíjení much (původně muchomorka - od "mořit mouchy"). Klobouk se vymáčel v oslazené vodě nebo oslazeném mléce, případně se namáčel v mléce či vodě a pak posypal cukrem. Mouchy sály z povrchu klobouku sladký roztok i s rozpuštěnými jedy a došlo k jejich omámení, případně úplnému usmrcení.</a:t>
            </a:r>
            <a:endParaRPr lang="cs-CZ" sz="2200" b="1" u="sng" dirty="0"/>
          </a:p>
        </p:txBody>
      </p:sp>
      <p:pic>
        <p:nvPicPr>
          <p:cNvPr id="4098" name="Picture 2" descr="http://skolakov3a.sweb.cz/PRVOUKA/houby/náhled_muchomůrka_červen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32643" y="1303020"/>
            <a:ext cx="3771806" cy="49342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508104" y="6237312"/>
            <a:ext cx="302433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http://skolakov3a.sweb.cz/PRVOUKA/houby/houby.</a:t>
            </a:r>
            <a:r>
              <a:rPr lang="cs-CZ" sz="800" dirty="0" err="1" smtClean="0"/>
              <a:t>htm</a:t>
            </a:r>
            <a:endParaRPr lang="cs-CZ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HOUBY JEDOVATÉ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600" b="1" u="sng" dirty="0" smtClean="0"/>
              <a:t>Ucháč obecný</a:t>
            </a:r>
            <a:r>
              <a:rPr lang="cs-CZ" sz="2600" b="1" dirty="0" smtClean="0"/>
              <a:t> </a:t>
            </a:r>
          </a:p>
          <a:p>
            <a:r>
              <a:rPr lang="cs-CZ" sz="2000" dirty="0" smtClean="0"/>
              <a:t>klobouk je červenohnědý až kaštanově hnědý, povrch laločnatě </a:t>
            </a:r>
            <a:r>
              <a:rPr lang="cs-CZ" sz="2000" dirty="0" err="1" smtClean="0"/>
              <a:t>mozkovitý</a:t>
            </a:r>
            <a:r>
              <a:rPr lang="cs-CZ" sz="2000" dirty="0" smtClean="0"/>
              <a:t>, dosahuje šířky až 10 cm. </a:t>
            </a:r>
          </a:p>
          <a:p>
            <a:r>
              <a:rPr lang="cs-CZ" sz="2000" dirty="0" smtClean="0"/>
              <a:t>Celá plodnice je uvnitř dutá a komůrkatá, rozdělená v jakési sklípky.</a:t>
            </a:r>
          </a:p>
          <a:p>
            <a:r>
              <a:rPr lang="cs-CZ" sz="2000" dirty="0" smtClean="0"/>
              <a:t>Objevuje se časně zjara, v březnu i v dubnu a květnu v lesích všech druhů. Zasyrova je jedovatá, ale ne vždy stejně a ne pro každého.</a:t>
            </a:r>
            <a:endParaRPr lang="cs-CZ" u="sng" dirty="0"/>
          </a:p>
        </p:txBody>
      </p:sp>
      <p:sp>
        <p:nvSpPr>
          <p:cNvPr id="6" name="Obdélník 5"/>
          <p:cNvSpPr/>
          <p:nvPr/>
        </p:nvSpPr>
        <p:spPr>
          <a:xfrm>
            <a:off x="5652120" y="6381328"/>
            <a:ext cx="264604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http://skolakov3a.sweb.cz/PRVOUKA/houby/houby.</a:t>
            </a:r>
            <a:r>
              <a:rPr lang="cs-CZ" sz="800" dirty="0" err="1" smtClean="0"/>
              <a:t>htm</a:t>
            </a:r>
            <a:endParaRPr lang="cs-CZ" sz="800" dirty="0"/>
          </a:p>
        </p:txBody>
      </p:sp>
      <p:pic>
        <p:nvPicPr>
          <p:cNvPr id="2052" name="Picture 4" descr="http://skolakov3a.sweb.cz/PRVOUKA/houby/n%C3%A1hled_uch%C3%A1%C4%8D_obecn%C3%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3705" y="1409010"/>
            <a:ext cx="3748736" cy="49003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HOUBY JEDOVATÉ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b="1" u="sng" dirty="0" smtClean="0"/>
              <a:t>Muchomůrka zelená</a:t>
            </a:r>
          </a:p>
          <a:p>
            <a:r>
              <a:rPr lang="cs-CZ" sz="2000" dirty="0" smtClean="0"/>
              <a:t>Je považována za nejjedovatější a nejnebezpečnější houbu Evropy a Severní Ameriky – způsobuje zde nejvíce smrtelných otrav.</a:t>
            </a:r>
            <a:endParaRPr lang="cs-CZ" sz="2000" baseline="30000" dirty="0" smtClean="0"/>
          </a:p>
          <a:p>
            <a:r>
              <a:rPr lang="cs-CZ" sz="2000" dirty="0" smtClean="0"/>
              <a:t> Je nejen prudce jedovatá, ale navíc se první příznaky otravy objevují až v okamžiku, kdy je jed vstřebán v organismu a jsou již těžce zasaženy důležité orgány (zejména játra). </a:t>
            </a:r>
          </a:p>
          <a:p>
            <a:r>
              <a:rPr lang="cs-CZ" sz="2000" dirty="0" smtClean="0"/>
              <a:t>Dospělou muchomůrku zelenou je možné snadno zaměnit se žampionem nebo bedlou.</a:t>
            </a:r>
            <a:endParaRPr lang="cs-CZ" sz="2000" b="1" u="sng" dirty="0" smtClean="0"/>
          </a:p>
          <a:p>
            <a:endParaRPr lang="cs-CZ" sz="2600" b="1" u="sng" dirty="0"/>
          </a:p>
        </p:txBody>
      </p:sp>
      <p:pic>
        <p:nvPicPr>
          <p:cNvPr id="18434" name="Picture 2" descr="http://skolakov3a.sweb.cz/PRVOUKA/houby/náhled_muchomůrka_zelen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268760"/>
            <a:ext cx="3888432" cy="508686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868144" y="6237312"/>
            <a:ext cx="264604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http://skolakov3a.sweb.cz/PRVOUKA/houby/houby.</a:t>
            </a:r>
            <a:r>
              <a:rPr lang="cs-CZ" sz="800" dirty="0" err="1" smtClean="0"/>
              <a:t>htm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HOUBY JEDOVATÉ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600" b="1" u="sng" dirty="0" smtClean="0"/>
              <a:t>Muchomůrka tygrovaná</a:t>
            </a:r>
          </a:p>
          <a:p>
            <a:r>
              <a:rPr lang="cs-CZ" sz="2000" dirty="0" smtClean="0"/>
              <a:t>Je prudce jedovatá.</a:t>
            </a:r>
          </a:p>
          <a:p>
            <a:r>
              <a:rPr lang="cs-CZ" sz="2000" dirty="0" smtClean="0"/>
              <a:t>Muchomůrka tygrovaná je velmi podobná jedlé muchomůrce šedivce. Lze ji také zaměnit za rovněž jedlou muchomůrku růžovku.</a:t>
            </a:r>
          </a:p>
          <a:p>
            <a:r>
              <a:rPr lang="cs-CZ" sz="2000" dirty="0" smtClean="0"/>
              <a:t>Roste převážně v listnatých lesích.</a:t>
            </a:r>
          </a:p>
          <a:p>
            <a:pPr>
              <a:buNone/>
            </a:pPr>
            <a:endParaRPr lang="cs-CZ" sz="2000" dirty="0" smtClean="0"/>
          </a:p>
          <a:p>
            <a:endParaRPr lang="cs-CZ" sz="2000" b="1" u="sng" dirty="0" smtClean="0"/>
          </a:p>
          <a:p>
            <a:endParaRPr lang="cs-CZ" sz="2600" b="1" u="sng" dirty="0"/>
          </a:p>
        </p:txBody>
      </p:sp>
      <p:pic>
        <p:nvPicPr>
          <p:cNvPr id="19458" name="Picture 2" descr="http://skolakov3a.sweb.cz/PRVOUKA/houby/náhled_muchomůrka_tygrovan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71464" y="1317305"/>
            <a:ext cx="3982408" cy="528004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652120" y="6165304"/>
            <a:ext cx="257403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http://skolakov3a.sweb.cz/PRVOUKA/houby/houby.</a:t>
            </a:r>
            <a:r>
              <a:rPr lang="cs-CZ" sz="800" dirty="0" err="1" smtClean="0"/>
              <a:t>htm</a:t>
            </a:r>
            <a:endParaRPr lang="cs-CZ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HOUBY JEDOVATÉ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600" b="1" u="sng" dirty="0" smtClean="0"/>
              <a:t>Pestřec obecný</a:t>
            </a:r>
          </a:p>
          <a:p>
            <a:r>
              <a:rPr lang="cs-CZ" sz="2000" dirty="0" smtClean="0"/>
              <a:t>Mladé plodnice jsou v menším množství jedlé, ale pouze jako koření; ve větším množství je jedovatý. </a:t>
            </a:r>
          </a:p>
          <a:p>
            <a:r>
              <a:rPr lang="cs-CZ" sz="2000" dirty="0" smtClean="0"/>
              <a:t>Pro houbu je charakteristický silný kovový pach.</a:t>
            </a:r>
          </a:p>
          <a:p>
            <a:r>
              <a:rPr lang="cs-CZ" sz="2000" dirty="0" smtClean="0"/>
              <a:t>Roste převážně na okrajích  rybníků a cest, na zahradách a vřesovištích, v parcích nebo na kamenitých stráních.</a:t>
            </a:r>
            <a:endParaRPr lang="cs-CZ" sz="2000" b="1" u="sng" dirty="0"/>
          </a:p>
        </p:txBody>
      </p:sp>
      <p:pic>
        <p:nvPicPr>
          <p:cNvPr id="20482" name="Picture 2" descr="http://leccos.com/pics/pic/pestr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9923" y="2060847"/>
            <a:ext cx="4196701" cy="381642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012160" y="5877272"/>
            <a:ext cx="204254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http://leccos.</a:t>
            </a:r>
            <a:r>
              <a:rPr lang="cs-CZ" sz="800" dirty="0" err="1" smtClean="0"/>
              <a:t>com</a:t>
            </a:r>
            <a:r>
              <a:rPr lang="cs-CZ" sz="800" dirty="0" smtClean="0"/>
              <a:t>/index.</a:t>
            </a:r>
            <a:r>
              <a:rPr lang="cs-CZ" sz="800" dirty="0" err="1" smtClean="0"/>
              <a:t>php</a:t>
            </a:r>
            <a:r>
              <a:rPr lang="cs-CZ" sz="800" dirty="0" smtClean="0"/>
              <a:t>/</a:t>
            </a:r>
            <a:r>
              <a:rPr lang="cs-CZ" sz="800" dirty="0" err="1" smtClean="0"/>
              <a:t>clanky</a:t>
            </a:r>
            <a:r>
              <a:rPr lang="cs-CZ" sz="800" dirty="0" smtClean="0"/>
              <a:t>/</a:t>
            </a:r>
            <a:r>
              <a:rPr lang="cs-CZ" sz="800" dirty="0" err="1" smtClean="0"/>
              <a:t>pestrec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Zdroje:</a:t>
            </a:r>
          </a:p>
          <a:p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Neocitované materiály byly použity z knihoven Microsoft Word 2003 a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http://skolakov3a.sweb.cz/PRVOUKA/houby/houby.</a:t>
            </a:r>
            <a:r>
              <a:rPr lang="cs-CZ" sz="1200" dirty="0" err="1" smtClean="0">
                <a:hlinkClick r:id="rId2"/>
              </a:rPr>
              <a:t>htm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http://leccos.</a:t>
            </a:r>
            <a:r>
              <a:rPr lang="cs-CZ" sz="1200" dirty="0" err="1" smtClean="0">
                <a:hlinkClick r:id="rId3"/>
              </a:rPr>
              <a:t>com</a:t>
            </a:r>
            <a:r>
              <a:rPr lang="cs-CZ" sz="1200" dirty="0" smtClean="0">
                <a:hlinkClick r:id="rId3"/>
              </a:rPr>
              <a:t>/index.</a:t>
            </a:r>
            <a:r>
              <a:rPr lang="cs-CZ" sz="1200" dirty="0" err="1" smtClean="0">
                <a:hlinkClick r:id="rId3"/>
              </a:rPr>
              <a:t>php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clanky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pestrec</a:t>
            </a:r>
            <a:endParaRPr lang="cs-CZ" sz="1200" dirty="0" smtClean="0"/>
          </a:p>
          <a:p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Materiály jsou určeny pro bezplatné užívání pro potřeby výuky a vzdělávání na všech typech škol.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329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HOUBY JEDOVATÉ</vt:lpstr>
      <vt:lpstr>HOUBY JEDOVATÉ</vt:lpstr>
      <vt:lpstr>HOUBY JEDOVATÉ</vt:lpstr>
      <vt:lpstr>HOUBY JEDOVATÉ</vt:lpstr>
      <vt:lpstr>HOUBY JEDOVATÉ</vt:lpstr>
      <vt:lpstr>HOUBY JEDOVATÉ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 JEDOVATÉ</dc:title>
  <dc:creator>Blanka</dc:creator>
  <cp:lastModifiedBy>NTBK</cp:lastModifiedBy>
  <cp:revision>15</cp:revision>
  <dcterms:created xsi:type="dcterms:W3CDTF">2012-05-12T18:59:19Z</dcterms:created>
  <dcterms:modified xsi:type="dcterms:W3CDTF">2013-10-06T20:14:30Z</dcterms:modified>
</cp:coreProperties>
</file>