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3" r:id="rId5"/>
    <p:sldId id="264" r:id="rId6"/>
    <p:sldId id="265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015208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36091"/>
            <a:ext cx="2015208" cy="70467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</a:t>
            </a: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zákl. </a:t>
            </a: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123728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015208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123728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47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 a využití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informací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PowerPoint II.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448272" y="4221088"/>
              <a:ext cx="2304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by měla být pro žáka návodem, jak </a:t>
              </a: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pokračovat při vytváření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prezentace.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3789040"/>
            <a:ext cx="6984776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Prezentace PowerPoint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5157192"/>
            <a:ext cx="5615952" cy="54868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VY_32_INOVACE_13_Prezentace PowerPoint II.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1" y="620688"/>
            <a:ext cx="6221491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67544" y="5229200"/>
            <a:ext cx="8424936" cy="805840"/>
          </a:xfrm>
          <a:prstGeom prst="rect">
            <a:avLst/>
          </a:prstGeom>
        </p:spPr>
        <p:txBody>
          <a:bodyPr>
            <a:normAutofit fontScale="6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Vlož </a:t>
            </a:r>
            <a:r>
              <a:rPr kumimoji="0" lang="cs-CZ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SmartArt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přes tlačítko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vložení. 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Můžeš měnit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barvy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i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efekty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1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 Přidávat nebo ubírat tvary před i za.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1475656" y="-171400"/>
            <a:ext cx="1224136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1187624" y="980728"/>
            <a:ext cx="2016224" cy="46085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699792" y="908720"/>
            <a:ext cx="1512168" cy="46805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085184"/>
            <a:ext cx="8183880" cy="10515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Vkládat můžeš také geometrické i jiné tvary. přes tlačítko </a:t>
            </a:r>
            <a:r>
              <a:rPr lang="cs-CZ" sz="2000" dirty="0" smtClean="0">
                <a:solidFill>
                  <a:srgbClr val="FF0000"/>
                </a:solidFill>
              </a:rPr>
              <a:t>vložení</a:t>
            </a:r>
            <a:r>
              <a:rPr lang="cs-CZ" sz="2000" dirty="0" smtClean="0"/>
              <a:t>, zvolíš </a:t>
            </a:r>
            <a:r>
              <a:rPr lang="cs-CZ" sz="2000" dirty="0" smtClean="0">
                <a:solidFill>
                  <a:srgbClr val="00B050"/>
                </a:solidFill>
              </a:rPr>
              <a:t>tvary</a:t>
            </a:r>
            <a:r>
              <a:rPr lang="cs-CZ" sz="2000" dirty="0" smtClean="0"/>
              <a:t>, rozbalíš, klikneš myší a vkládáš.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332656"/>
            <a:ext cx="7373619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827584" y="476672"/>
            <a:ext cx="864096" cy="50405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ravoúhlá spojovací čára 6"/>
          <p:cNvCxnSpPr/>
          <p:nvPr/>
        </p:nvCxnSpPr>
        <p:spPr>
          <a:xfrm rot="16200000" flipV="1">
            <a:off x="287524" y="1736812"/>
            <a:ext cx="4752528" cy="295232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U tvarů samozřejmě můžeš měnit formát, tzn. </a:t>
            </a:r>
            <a:r>
              <a:rPr lang="cs-CZ" sz="2400" dirty="0" smtClean="0">
                <a:solidFill>
                  <a:srgbClr val="FF0000"/>
                </a:solidFill>
              </a:rPr>
              <a:t>výplň tvaru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0070C0"/>
                </a:solidFill>
              </a:rPr>
              <a:t>obrys tvaru</a:t>
            </a:r>
            <a:r>
              <a:rPr lang="cs-CZ" sz="2400" dirty="0" smtClean="0"/>
              <a:t>. Můžeš jej </a:t>
            </a:r>
            <a:r>
              <a:rPr lang="cs-CZ" sz="2400" dirty="0" smtClean="0">
                <a:solidFill>
                  <a:srgbClr val="7030A0"/>
                </a:solidFill>
              </a:rPr>
              <a:t>přenést</a:t>
            </a:r>
            <a:r>
              <a:rPr lang="cs-CZ" sz="2400" dirty="0" smtClean="0"/>
              <a:t> či </a:t>
            </a:r>
            <a:r>
              <a:rPr lang="cs-CZ" sz="2400" dirty="0" smtClean="0">
                <a:solidFill>
                  <a:schemeClr val="tx1"/>
                </a:solidFill>
              </a:rPr>
              <a:t>seskupit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6672"/>
            <a:ext cx="7128792" cy="4455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V="1">
            <a:off x="1619672" y="1916832"/>
            <a:ext cx="648072" cy="34563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 flipV="1">
            <a:off x="3419872" y="836712"/>
            <a:ext cx="216024" cy="45365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5004048" y="908720"/>
            <a:ext cx="1728192" cy="44644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0" name="Volný tvar 9"/>
          <p:cNvSpPr/>
          <p:nvPr/>
        </p:nvSpPr>
        <p:spPr>
          <a:xfrm>
            <a:off x="2022764" y="2073144"/>
            <a:ext cx="2564350" cy="2199093"/>
          </a:xfrm>
          <a:custGeom>
            <a:avLst/>
            <a:gdLst>
              <a:gd name="connsiteX0" fmla="*/ 1083173 w 2564350"/>
              <a:gd name="connsiteY0" fmla="*/ 307319 h 2199093"/>
              <a:gd name="connsiteX1" fmla="*/ 297243 w 2564350"/>
              <a:gd name="connsiteY1" fmla="*/ 284648 h 2199093"/>
              <a:gd name="connsiteX2" fmla="*/ 327471 w 2564350"/>
              <a:gd name="connsiteY2" fmla="*/ 2015206 h 2199093"/>
              <a:gd name="connsiteX3" fmla="*/ 2262069 w 2564350"/>
              <a:gd name="connsiteY3" fmla="*/ 1387973 h 2199093"/>
              <a:gd name="connsiteX4" fmla="*/ 2141157 w 2564350"/>
              <a:gd name="connsiteY4" fmla="*/ 314876 h 2199093"/>
              <a:gd name="connsiteX5" fmla="*/ 1083173 w 2564350"/>
              <a:gd name="connsiteY5" fmla="*/ 307319 h 2199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64350" h="2199093">
                <a:moveTo>
                  <a:pt x="1083173" y="307319"/>
                </a:moveTo>
                <a:cubicBezTo>
                  <a:pt x="775854" y="302281"/>
                  <a:pt x="423193" y="0"/>
                  <a:pt x="297243" y="284648"/>
                </a:cubicBezTo>
                <a:cubicBezTo>
                  <a:pt x="171293" y="569296"/>
                  <a:pt x="0" y="1831319"/>
                  <a:pt x="327471" y="2015206"/>
                </a:cubicBezTo>
                <a:cubicBezTo>
                  <a:pt x="654942" y="2199093"/>
                  <a:pt x="1959788" y="1671361"/>
                  <a:pt x="2262069" y="1387973"/>
                </a:cubicBezTo>
                <a:cubicBezTo>
                  <a:pt x="2564350" y="1104585"/>
                  <a:pt x="2333861" y="493725"/>
                  <a:pt x="2141157" y="314876"/>
                </a:cubicBezTo>
                <a:cubicBezTo>
                  <a:pt x="1948453" y="136027"/>
                  <a:pt x="1390492" y="312357"/>
                  <a:pt x="1083173" y="307319"/>
                </a:cubicBezTo>
                <a:close/>
              </a:path>
            </a:pathLst>
          </a:cu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 flipH="1">
            <a:off x="1763688" y="4077072"/>
            <a:ext cx="792088" cy="16561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10" idx="4"/>
          </p:cNvCxnSpPr>
          <p:nvPr/>
        </p:nvCxnSpPr>
        <p:spPr>
          <a:xfrm flipV="1">
            <a:off x="4163920" y="908720"/>
            <a:ext cx="1488200" cy="14793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229200"/>
            <a:ext cx="8183880" cy="1051560"/>
          </a:xfrm>
        </p:spPr>
        <p:txBody>
          <a:bodyPr>
            <a:noAutofit/>
          </a:bodyPr>
          <a:lstStyle/>
          <a:p>
            <a:r>
              <a:rPr lang="cs-CZ" sz="2000" dirty="0" smtClean="0"/>
              <a:t>Lze vložit také tabulku přes tlačítko </a:t>
            </a:r>
            <a:r>
              <a:rPr lang="cs-CZ" sz="2000" dirty="0" smtClean="0">
                <a:solidFill>
                  <a:srgbClr val="FF0000"/>
                </a:solidFill>
              </a:rPr>
              <a:t>vložení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rgbClr val="00B050"/>
                </a:solidFill>
              </a:rPr>
              <a:t>tabulka</a:t>
            </a:r>
            <a:r>
              <a:rPr lang="cs-CZ" sz="2000" dirty="0" smtClean="0"/>
              <a:t>, kde určí počet řádků a počet sloupců. Dále si můžeš určit také </a:t>
            </a:r>
            <a:r>
              <a:rPr lang="cs-CZ" sz="2000" dirty="0" smtClean="0">
                <a:solidFill>
                  <a:srgbClr val="7030A0"/>
                </a:solidFill>
              </a:rPr>
              <a:t>návrh</a:t>
            </a:r>
            <a:r>
              <a:rPr lang="cs-CZ" sz="2000" dirty="0" smtClean="0"/>
              <a:t> tabulky.Když v poli tabulka klikneš pravým tlačítkem, můžeš řádky a sloupce přidávat, ubírat.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764704"/>
            <a:ext cx="6264696" cy="3915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 flipV="1">
            <a:off x="1331640" y="908720"/>
            <a:ext cx="5256584" cy="38884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2339752" y="908720"/>
            <a:ext cx="648072" cy="44644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Lze vložit také hypertextový odkaz. Ťukneš do textového pole a aktivuješ přes </a:t>
            </a:r>
            <a:r>
              <a:rPr lang="cs-CZ" sz="2400" dirty="0" smtClean="0">
                <a:solidFill>
                  <a:srgbClr val="7030A0"/>
                </a:solidFill>
              </a:rPr>
              <a:t>vložení </a:t>
            </a:r>
            <a:r>
              <a:rPr lang="cs-CZ" sz="2400" dirty="0" smtClean="0">
                <a:solidFill>
                  <a:srgbClr val="FF0000"/>
                </a:solidFill>
              </a:rPr>
              <a:t>hypertextový odkaz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79"/>
            <a:ext cx="6264696" cy="3915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1691680" y="908720"/>
            <a:ext cx="216024" cy="47525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ravoúhlá spojovací čára 7"/>
          <p:cNvCxnSpPr/>
          <p:nvPr/>
        </p:nvCxnSpPr>
        <p:spPr>
          <a:xfrm rot="10800000">
            <a:off x="1259632" y="692696"/>
            <a:ext cx="5256584" cy="4608512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48</TotalTime>
  <Words>203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Prezentace PowerPoint II.</vt:lpstr>
      <vt:lpstr>Prezentace aplikace PowerPoint</vt:lpstr>
      <vt:lpstr>Vkládat můžeš také geometrické i jiné tvary. přes tlačítko vložení, zvolíš tvary, rozbalíš, klikneš myší a vkládáš.</vt:lpstr>
      <vt:lpstr>U tvarů samozřejmě můžeš měnit formát, tzn. výplň tvaru a obrys tvaru. Můžeš jej přenést či seskupit.</vt:lpstr>
      <vt:lpstr>Lze vložit také tabulku přes tlačítko vložení, tabulka, kde určí počet řádků a počet sloupců. Dále si můžeš určit také návrh tabulky.Když v poli tabulka klikneš pravým tlačítkem, můžeš řádky a sloupce přidávat, ubírat.</vt:lpstr>
      <vt:lpstr>Lze vložit také hypertextový odkaz. Ťukneš do textového pole a aktivuješ přes vložení hypertextový odkaz.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PowerPoint II.</dc:title>
  <dc:creator>Hanka</dc:creator>
  <cp:lastModifiedBy>Martin Králík</cp:lastModifiedBy>
  <cp:revision>9</cp:revision>
  <dcterms:created xsi:type="dcterms:W3CDTF">2012-01-07T17:43:02Z</dcterms:created>
  <dcterms:modified xsi:type="dcterms:W3CDTF">2012-03-17T18:15:57Z</dcterms:modified>
</cp:coreProperties>
</file>