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9BBA-CFA1-406B-85EB-3A6766BAB38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CF1DC-21B9-403B-93FD-1724FAC60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publicdomainpictures.net/view-image.php?image=11171&amp;picture=hadi-kostru&amp;large=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zebrovnik.wz.cz/anatomie.html" TargetMode="External"/><Relationship Id="rId2" Type="http://schemas.openxmlformats.org/officeDocument/2006/relationships/hyperlink" Target="http://manek.bloguje.cz/719904-ryby-ty-prece-maji-kosti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ady-ptaku.ic.cz/" TargetMode="External"/><Relationship Id="rId5" Type="http://schemas.openxmlformats.org/officeDocument/2006/relationships/hyperlink" Target="http://www.publicdomainpictures.net/view-image.php?image=11171&amp;picture=hadi-kostru&amp;jazyk=CS" TargetMode="External"/><Relationship Id="rId4" Type="http://schemas.openxmlformats.org/officeDocument/2006/relationships/hyperlink" Target="http://pradeandre.blog.cz/1004/kostra-koc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VY_32_INOVACE_2.3.05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07</a:t>
            </a:r>
            <a:r>
              <a:rPr lang="cs-CZ" b="1" smtClean="0">
                <a:cs typeface="Arial" pitchFamily="34" charset="0"/>
              </a:rPr>
              <a:t>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Obratlovci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Obratlovci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příp. názorné ukázky koster zvířat.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OBRATLOVCI</a:t>
            </a:r>
            <a:endParaRPr lang="cs-CZ" sz="3600" b="1" u="sng" dirty="0"/>
          </a:p>
        </p:txBody>
      </p:sp>
      <p:pic>
        <p:nvPicPr>
          <p:cNvPr id="1033" name="Picture 9" descr="C:\Documents and Settings\Blanka\Local Settings\Temporary Internet Files\Content.IE5\36AD6R1J\MP9004038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501008"/>
            <a:ext cx="4248472" cy="2831209"/>
          </a:xfrm>
          <a:prstGeom prst="rect">
            <a:avLst/>
          </a:prstGeom>
          <a:noFill/>
        </p:spPr>
      </p:pic>
      <p:pic>
        <p:nvPicPr>
          <p:cNvPr id="1035" name="Picture 11" descr="C:\Documents and Settings\Blanka\Local Settings\Temporary Internet Files\Content.IE5\W5WTXQUJ\MP9004069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60648"/>
            <a:ext cx="2496680" cy="2496680"/>
          </a:xfrm>
          <a:prstGeom prst="rect">
            <a:avLst/>
          </a:prstGeom>
          <a:noFill/>
        </p:spPr>
      </p:pic>
      <p:pic>
        <p:nvPicPr>
          <p:cNvPr id="1036" name="Picture 12" descr="C:\Documents and Settings\Blanka\Local Settings\Temporary Internet Files\Content.IE5\36AD6R1J\MP9004050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1" y="116632"/>
            <a:ext cx="3444095" cy="2304256"/>
          </a:xfrm>
          <a:prstGeom prst="rect">
            <a:avLst/>
          </a:prstGeom>
          <a:noFill/>
        </p:spPr>
      </p:pic>
      <p:pic>
        <p:nvPicPr>
          <p:cNvPr id="1038" name="Picture 14" descr="C:\Documents and Settings\Blanka\Local Settings\Temporary Internet Files\Content.IE5\JC8Z87SB\MP9004385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765174"/>
            <a:ext cx="4209748" cy="2802489"/>
          </a:xfrm>
          <a:prstGeom prst="rect">
            <a:avLst/>
          </a:prstGeom>
          <a:noFill/>
        </p:spPr>
      </p:pic>
      <p:pic>
        <p:nvPicPr>
          <p:cNvPr id="1039" name="Picture 15" descr="C:\Documents and Settings\Blanka\Local Settings\Temporary Internet Files\Content.IE5\QAH8U5HR\MP90026274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692696"/>
            <a:ext cx="2045910" cy="13571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OBRATLOVCI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Obratlovci mají kostru, jejich páteř je složená z obratlů.</a:t>
            </a:r>
            <a:endParaRPr lang="cs-CZ" dirty="0"/>
          </a:p>
        </p:txBody>
      </p:sp>
      <p:pic>
        <p:nvPicPr>
          <p:cNvPr id="1026" name="Picture 2" descr="C:\Documents and Settings\Blanka\Local Settings\Temporary Internet Files\Content.IE5\QAH8U5HR\MP9003211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212937"/>
            <a:ext cx="3168352" cy="4441615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ZYGZYMS1\MC9003504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789040"/>
            <a:ext cx="4418687" cy="2088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této skupiny živočichů patří: ryby, ptáci, plazi, obojživelníci a savci.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R8DROPYM\MP9002628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924944"/>
            <a:ext cx="2420112" cy="3657600"/>
          </a:xfrm>
          <a:prstGeom prst="rect">
            <a:avLst/>
          </a:prstGeom>
          <a:noFill/>
        </p:spPr>
      </p:pic>
      <p:pic>
        <p:nvPicPr>
          <p:cNvPr id="2054" name="Picture 6" descr="C:\Documents and Settings\Blanka\Local Settings\Temporary Internet Files\Content.IE5\ZYGZYMS1\MP9004050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60648"/>
            <a:ext cx="2017645" cy="1349896"/>
          </a:xfrm>
          <a:prstGeom prst="rect">
            <a:avLst/>
          </a:prstGeom>
          <a:noFill/>
        </p:spPr>
      </p:pic>
      <p:pic>
        <p:nvPicPr>
          <p:cNvPr id="2055" name="Picture 7" descr="C:\Documents and Settings\Blanka\Local Settings\Temporary Internet Files\Content.IE5\50W6L4A3\MP900406961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429000"/>
            <a:ext cx="3960440" cy="2639261"/>
          </a:xfrm>
          <a:prstGeom prst="rect">
            <a:avLst/>
          </a:prstGeom>
          <a:noFill/>
        </p:spPr>
      </p:pic>
      <p:pic>
        <p:nvPicPr>
          <p:cNvPr id="2059" name="Picture 11" descr="C:\Documents and Settings\Blanka\Local Settings\Temporary Internet Files\Content.IE5\ZYGZYMS1\MP9001851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708920"/>
            <a:ext cx="1790776" cy="2692896"/>
          </a:xfrm>
          <a:prstGeom prst="rect">
            <a:avLst/>
          </a:prstGeom>
          <a:noFill/>
        </p:spPr>
      </p:pic>
      <p:pic>
        <p:nvPicPr>
          <p:cNvPr id="2062" name="Picture 14" descr="C:\Documents and Settings\Blanka\Local Settings\Temporary Internet Files\Content.IE5\GNU5C80N\MP90040696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88640"/>
            <a:ext cx="1440160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RYBY </a:t>
            </a:r>
            <a:r>
              <a:rPr lang="cs-CZ" dirty="0" smtClean="0"/>
              <a:t> - kostra kapra</a:t>
            </a:r>
            <a:endParaRPr lang="cs-CZ" b="1" u="sng" dirty="0"/>
          </a:p>
        </p:txBody>
      </p:sp>
      <p:pic>
        <p:nvPicPr>
          <p:cNvPr id="3074" name="Picture 2" descr="http://album.fotoonline.cz/storage/fld/10908/10908-kaprskelet_3457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159" y="2121391"/>
            <a:ext cx="7722265" cy="447596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83568" y="6453336"/>
            <a:ext cx="28083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http://manek.bloguje.</a:t>
            </a:r>
            <a:r>
              <a:rPr lang="cs-CZ" sz="800" dirty="0" err="1" smtClean="0"/>
              <a:t>cz</a:t>
            </a:r>
            <a:r>
              <a:rPr lang="cs-CZ" sz="800" dirty="0" smtClean="0"/>
              <a:t>/719904-ryby-ty-</a:t>
            </a:r>
            <a:r>
              <a:rPr lang="cs-CZ" sz="800" dirty="0" err="1" smtClean="0"/>
              <a:t>prece</a:t>
            </a:r>
            <a:r>
              <a:rPr lang="cs-CZ" sz="800" dirty="0" smtClean="0"/>
              <a:t>-</a:t>
            </a:r>
            <a:r>
              <a:rPr lang="cs-CZ" sz="800" dirty="0" err="1" smtClean="0"/>
              <a:t>maji</a:t>
            </a:r>
            <a:r>
              <a:rPr lang="cs-CZ" sz="800" dirty="0" smtClean="0"/>
              <a:t>-kosti.</a:t>
            </a:r>
            <a:r>
              <a:rPr lang="cs-CZ" sz="800" dirty="0" err="1" smtClean="0"/>
              <a:t>php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640960" cy="5069160"/>
          </a:xfrm>
        </p:spPr>
        <p:txBody>
          <a:bodyPr/>
          <a:lstStyle/>
          <a:p>
            <a:r>
              <a:rPr lang="cs-CZ" b="1" u="sng" dirty="0" smtClean="0"/>
              <a:t>PTÁCI</a:t>
            </a:r>
            <a:r>
              <a:rPr lang="cs-CZ" dirty="0" smtClean="0"/>
              <a:t> – kostra holuba </a:t>
            </a:r>
            <a:endParaRPr lang="cs-CZ" b="1" u="sng" dirty="0"/>
          </a:p>
        </p:txBody>
      </p:sp>
      <p:pic>
        <p:nvPicPr>
          <p:cNvPr id="19458" name="Picture 2" descr="http://rady-ptaku.ic.cz/soubory/kost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268760"/>
            <a:ext cx="4038151" cy="517565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7092280" y="6309320"/>
            <a:ext cx="116730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http://rady-</a:t>
            </a:r>
            <a:r>
              <a:rPr lang="cs-CZ" sz="800" dirty="0" err="1" smtClean="0"/>
              <a:t>ptaku.ic.cz</a:t>
            </a:r>
            <a:r>
              <a:rPr lang="cs-CZ" sz="800" dirty="0" smtClean="0"/>
              <a:t>/</a:t>
            </a:r>
            <a:endParaRPr lang="cs-CZ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/>
          <a:lstStyle/>
          <a:p>
            <a:r>
              <a:rPr lang="cs-CZ" b="1" u="sng" dirty="0" smtClean="0"/>
              <a:t>PLAZI</a:t>
            </a:r>
            <a:r>
              <a:rPr lang="cs-CZ" dirty="0" smtClean="0"/>
              <a:t> – kostra hada </a:t>
            </a:r>
            <a:endParaRPr lang="cs-CZ" dirty="0"/>
          </a:p>
        </p:txBody>
      </p:sp>
      <p:pic>
        <p:nvPicPr>
          <p:cNvPr id="18434" name="Picture 2" descr="Hadí kostru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180860"/>
            <a:ext cx="6624736" cy="44164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627784" y="652534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publicdomainpictures.net</a:t>
            </a:r>
            <a:r>
              <a:rPr lang="cs-CZ" sz="800" dirty="0" smtClean="0"/>
              <a:t>/</a:t>
            </a:r>
            <a:r>
              <a:rPr lang="cs-CZ" sz="800" dirty="0" err="1" smtClean="0"/>
              <a:t>view</a:t>
            </a:r>
            <a:r>
              <a:rPr lang="cs-CZ" sz="800" dirty="0" smtClean="0"/>
              <a:t>-image.</a:t>
            </a:r>
            <a:r>
              <a:rPr lang="cs-CZ" sz="800" dirty="0" err="1" smtClean="0"/>
              <a:t>php</a:t>
            </a:r>
            <a:r>
              <a:rPr lang="cs-CZ" sz="800" dirty="0" smtClean="0"/>
              <a:t>?image=11171&amp;</a:t>
            </a:r>
            <a:r>
              <a:rPr lang="cs-CZ" sz="800" dirty="0" err="1" smtClean="0"/>
              <a:t>picture</a:t>
            </a:r>
            <a:r>
              <a:rPr lang="cs-CZ" sz="800" dirty="0" smtClean="0"/>
              <a:t>=hadi-kostru&amp;jazyk=CS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OBOJŽIVELNÍCI</a:t>
            </a:r>
            <a:r>
              <a:rPr lang="cs-CZ" dirty="0" smtClean="0"/>
              <a:t> – kostra ocasatého obojživelníka </a:t>
            </a:r>
            <a:endParaRPr lang="cs-CZ" b="1" u="sng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7410" name="Picture 2" descr="Kostra ocasatého obojživelní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717032"/>
            <a:ext cx="8413562" cy="216024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5589240"/>
            <a:ext cx="1782860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http://zebrovnik.wz.cz/anatomie.html</a:t>
            </a:r>
            <a:endParaRPr lang="cs-CZ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OBRATLOVCI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SAVCI</a:t>
            </a:r>
            <a:r>
              <a:rPr lang="cs-CZ" dirty="0" smtClean="0"/>
              <a:t> – kostra kočky</a:t>
            </a:r>
            <a:endParaRPr lang="cs-CZ" b="1" u="sng" dirty="0"/>
          </a:p>
        </p:txBody>
      </p:sp>
      <p:pic>
        <p:nvPicPr>
          <p:cNvPr id="21506" name="Picture 2" descr="kostra ko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6401244" cy="432048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07904" y="6381328"/>
            <a:ext cx="208903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http://pradeandre.blog.cz/1004/kostra-kocky</a:t>
            </a:r>
            <a:endParaRPr lang="cs-CZ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Zdroje:</a:t>
            </a:r>
          </a:p>
          <a:p>
            <a:r>
              <a:rPr lang="cs-CZ" sz="1400" dirty="0" smtClean="0"/>
              <a:t>Obrazová díla byla použita  z knihoven Microsoft Word 2003 a</a:t>
            </a:r>
          </a:p>
          <a:p>
            <a:r>
              <a:rPr lang="cs-CZ" sz="1200" dirty="0" smtClean="0">
                <a:hlinkClick r:id="rId2"/>
              </a:rPr>
              <a:t>http://manek.bloguje.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/719904-ryby-ty-</a:t>
            </a:r>
            <a:r>
              <a:rPr lang="cs-CZ" sz="1200" dirty="0" err="1" smtClean="0">
                <a:hlinkClick r:id="rId2"/>
              </a:rPr>
              <a:t>prece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maji</a:t>
            </a:r>
            <a:r>
              <a:rPr lang="cs-CZ" sz="1200" dirty="0" smtClean="0">
                <a:hlinkClick r:id="rId2"/>
              </a:rPr>
              <a:t>-kosti.</a:t>
            </a:r>
            <a:r>
              <a:rPr lang="cs-CZ" sz="1200" dirty="0" err="1" smtClean="0">
                <a:hlinkClick r:id="rId2"/>
              </a:rPr>
              <a:t>php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http://zebrovnik.wz.cz/anatomie.html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http://pradeandre.blog.cz/1004/kostra-kocky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publicdomainpictures.net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view</a:t>
            </a:r>
            <a:r>
              <a:rPr lang="cs-CZ" sz="1200" dirty="0" smtClean="0">
                <a:hlinkClick r:id="rId5"/>
              </a:rPr>
              <a:t>-image.</a:t>
            </a:r>
            <a:r>
              <a:rPr lang="cs-CZ" sz="1200" dirty="0" err="1" smtClean="0">
                <a:hlinkClick r:id="rId5"/>
              </a:rPr>
              <a:t>php</a:t>
            </a:r>
            <a:r>
              <a:rPr lang="cs-CZ" sz="1200" dirty="0" smtClean="0">
                <a:hlinkClick r:id="rId5"/>
              </a:rPr>
              <a:t>?image=11171&amp;</a:t>
            </a:r>
            <a:r>
              <a:rPr lang="cs-CZ" sz="1200" dirty="0" err="1" smtClean="0">
                <a:hlinkClick r:id="rId5"/>
              </a:rPr>
              <a:t>picture</a:t>
            </a:r>
            <a:r>
              <a:rPr lang="cs-CZ" sz="1200" dirty="0" smtClean="0">
                <a:hlinkClick r:id="rId5"/>
              </a:rPr>
              <a:t>=hadi-kostru&amp;jazyk=CS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http://rady-</a:t>
            </a:r>
            <a:r>
              <a:rPr lang="cs-CZ" sz="1200" dirty="0" err="1" smtClean="0">
                <a:hlinkClick r:id="rId6"/>
              </a:rPr>
              <a:t>ptaku.ic.cz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90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OBRATLOVCI</vt:lpstr>
      <vt:lpstr>OBRATLOVCI</vt:lpstr>
      <vt:lpstr>OBRATLOVCI</vt:lpstr>
      <vt:lpstr>OBRATLOVCI</vt:lpstr>
      <vt:lpstr>OBRATLOVCI</vt:lpstr>
      <vt:lpstr>OBRATLOVCI</vt:lpstr>
      <vt:lpstr>OBRATLOVCI</vt:lpstr>
      <vt:lpstr>OBRATLOVCI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Blanka</dc:creator>
  <cp:lastModifiedBy>NTBK</cp:lastModifiedBy>
  <cp:revision>10</cp:revision>
  <dcterms:created xsi:type="dcterms:W3CDTF">2012-05-12T18:21:19Z</dcterms:created>
  <dcterms:modified xsi:type="dcterms:W3CDTF">2013-10-06T20:15:25Z</dcterms:modified>
</cp:coreProperties>
</file>