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6" r:id="rId2"/>
    <p:sldId id="256" r:id="rId3"/>
    <p:sldId id="257" r:id="rId4"/>
    <p:sldId id="259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352A33-D2A4-4E19-B5FF-B0A1B5B46682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7DBE1B-9696-4F47-AE46-543D03CB0B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5502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D1828-6BF8-4551-8602-A0EE16A68A4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7ECDC-31F3-458C-A9CD-ABC829A647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6996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D1828-6BF8-4551-8602-A0EE16A68A4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7ECDC-31F3-458C-A9CD-ABC829A647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815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D1828-6BF8-4551-8602-A0EE16A68A4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7ECDC-31F3-458C-A9CD-ABC829A647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31887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D1828-6BF8-4551-8602-A0EE16A68A4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7ECDC-31F3-458C-A9CD-ABC829A647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8970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D1828-6BF8-4551-8602-A0EE16A68A4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7ECDC-31F3-458C-A9CD-ABC829A647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5380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D1828-6BF8-4551-8602-A0EE16A68A4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7ECDC-31F3-458C-A9CD-ABC829A647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88662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D1828-6BF8-4551-8602-A0EE16A68A4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7ECDC-31F3-458C-A9CD-ABC829A647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8930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D1828-6BF8-4551-8602-A0EE16A68A4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7ECDC-31F3-458C-A9CD-ABC829A647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7878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D1828-6BF8-4551-8602-A0EE16A68A4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7ECDC-31F3-458C-A9CD-ABC829A647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853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D1828-6BF8-4551-8602-A0EE16A68A4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7ECDC-31F3-458C-A9CD-ABC829A647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684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D1828-6BF8-4551-8602-A0EE16A68A4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7ECDC-31F3-458C-A9CD-ABC829A647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1697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9D1828-6BF8-4551-8602-A0EE16A68A4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67ECDC-31F3-458C-A9CD-ABC829A647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7382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uh.cz/edu/bi/biologie_obratlovci/html02/foto_002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guh.cz/edu/bi/biologie_obratlovci/html02/foto_004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guh.cz/edu/bi/biologie_obratlovci/html02/foto_011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guh.cz/edu/bi/biologie_obratlovci/html02/foto_014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guh.cz/edu/bi/biologie_obratlovci/html02/foto_013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uh.cz/edu/bi/biologie_obratlovci/html02/foto_012.html" TargetMode="External"/><Relationship Id="rId3" Type="http://schemas.openxmlformats.org/officeDocument/2006/relationships/hyperlink" Target="http://biomach.wz.cz/zoologie_chordata.htm" TargetMode="External"/><Relationship Id="rId7" Type="http://schemas.openxmlformats.org/officeDocument/2006/relationships/hyperlink" Target="http://www.guh.cz/edu/bi/biologie_obratlovci/html02/foto_013.html" TargetMode="External"/><Relationship Id="rId2" Type="http://schemas.openxmlformats.org/officeDocument/2006/relationships/hyperlink" Target="http://www.freakingnews.com/Frog-Pictures--2659.as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uh.cz/edu/bi/biologie_obratlovci/html02/foto_010.html" TargetMode="External"/><Relationship Id="rId5" Type="http://schemas.openxmlformats.org/officeDocument/2006/relationships/hyperlink" Target="http://www.guh.cz/edu/bi/biologie_obratlovci/html02/foto_003.html" TargetMode="External"/><Relationship Id="rId4" Type="http://schemas.openxmlformats.org/officeDocument/2006/relationships/hyperlink" Target="http://www.guh.cz/edu/bi/biologie_obratlovci/html02/foto_001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Popis: N:\Obchod\EU projekty\Loga\logolinkII_cb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5141168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</a:t>
            </a:r>
            <a:r>
              <a:rPr lang="cs-CZ" b="1" dirty="0" smtClean="0">
                <a:cs typeface="Arial" pitchFamily="34" charset="0"/>
              </a:rPr>
              <a:t>VY_32_INOVACE_2.3.07</a:t>
            </a:r>
            <a:r>
              <a:rPr lang="cs-CZ" b="1" dirty="0" smtClean="0">
                <a:cs typeface="Arial" pitchFamily="34" charset="0"/>
              </a:rPr>
              <a:t>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</a:t>
            </a:r>
            <a:r>
              <a:rPr lang="cs-CZ" b="1" smtClean="0">
                <a:cs typeface="Arial" pitchFamily="34" charset="0"/>
              </a:rPr>
              <a:t>08</a:t>
            </a:r>
            <a:r>
              <a:rPr lang="cs-CZ" b="1" smtClean="0">
                <a:cs typeface="Arial" pitchFamily="34" charset="0"/>
              </a:rPr>
              <a:t>. 05</a:t>
            </a:r>
            <a:r>
              <a:rPr lang="cs-CZ" b="1" dirty="0" smtClean="0">
                <a:cs typeface="Arial" pitchFamily="34" charset="0"/>
              </a:rPr>
              <a:t>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Obratlovci - Obojživelníci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 – Živočichové,</a:t>
            </a:r>
            <a:r>
              <a:rPr lang="cs-CZ" dirty="0" smtClean="0">
                <a:cs typeface="Arial" pitchFamily="34" charset="0"/>
              </a:rPr>
              <a:t> Obratlovci, Obojživelníci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jako úvodní seznámení s touto skupinou. Učitel si připraví výklad,  žáci doplňují svými zkušenostmi a znalostmi.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4422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OBRATLOVCI</a:t>
            </a:r>
            <a:br>
              <a:rPr lang="cs-CZ" b="1" u="sng" dirty="0" smtClean="0"/>
            </a:br>
            <a:r>
              <a:rPr lang="cs-CZ" b="1" u="sng" dirty="0" smtClean="0"/>
              <a:t>OBOJŽIVELNÍCI</a:t>
            </a:r>
            <a:endParaRPr lang="cs-CZ" b="1" u="sng" dirty="0"/>
          </a:p>
        </p:txBody>
      </p:sp>
      <p:pic>
        <p:nvPicPr>
          <p:cNvPr id="9221" name="Picture 5" descr="C:\Users\NTBK\AppData\Local\Microsoft\Windows\Temporary Internet Files\Content.IE5\I63F7OTC\MP9004384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2768352" cy="2285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NTBK\AppData\Local\Microsoft\Windows\Temporary Internet Files\Content.IE5\YVLV21P1\MP9004230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6632"/>
            <a:ext cx="3125943" cy="2083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 descr="C:\Users\NTBK\AppData\Local\Microsoft\Windows\Temporary Internet Files\Content.IE5\YVLV21P1\MP9001787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573016"/>
            <a:ext cx="4716524" cy="3144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6655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OBOJŽIVELNÍCI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Obojživelníci jsou živočichové, kteří mohou žít ve vodě i na souši. Patří sem třeba žáby.</a:t>
            </a:r>
            <a:endParaRPr lang="cs-CZ" dirty="0"/>
          </a:p>
        </p:txBody>
      </p:sp>
      <p:pic>
        <p:nvPicPr>
          <p:cNvPr id="1026" name="Picture 2" descr="Fro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762" y="2587933"/>
            <a:ext cx="6243518" cy="4162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286000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http://www.freakingnews.com/Frog-Pictures--2659.asp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340186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OBOJŽIVELNÍCI</a:t>
            </a:r>
            <a:endParaRPr lang="cs-CZ" b="1" u="sng" dirty="0"/>
          </a:p>
        </p:txBody>
      </p:sp>
      <p:pic>
        <p:nvPicPr>
          <p:cNvPr id="2050" name="Picture 2" descr="http://nd03.jxs.cz/757/720/e32a1e6217_64413826_o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40768"/>
            <a:ext cx="8473396" cy="4856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059832" y="6021288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http://biomach.wz.cz/zoologie_chordata.htm#Třída:_OBOJŽIVELNÍCI____Amphibia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175130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OBOJŽIVELNÍCI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u="sng" dirty="0" smtClean="0"/>
              <a:t>Mlok skvrnitý </a:t>
            </a:r>
            <a:r>
              <a:rPr lang="cs-CZ" dirty="0" smtClean="0"/>
              <a:t>- </a:t>
            </a:r>
            <a:r>
              <a:rPr lang="cs-CZ" sz="1600" dirty="0" smtClean="0"/>
              <a:t>dosahuje délky 20 cm. Požírá slimáky, mnohonožky, hmyz a pavouky. Žije ve vlhkých listnatých lesích, nejhojnější v teplých oblastech kolem potůčků a studánek.</a:t>
            </a:r>
            <a:endParaRPr lang="cs-CZ" sz="1600" dirty="0"/>
          </a:p>
        </p:txBody>
      </p:sp>
      <p:pic>
        <p:nvPicPr>
          <p:cNvPr id="4098" name="Picture 2" descr="Obojživelníci - Ocasatí - Mlok skvrnitý (Salamandra salamandra /L./)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492896"/>
            <a:ext cx="6028862" cy="4306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23928" y="6583782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http://www.guh.cz/edu/bi/biologie_obratlovci/html02/foto_001.html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4262530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OBOJŽIVELNÍCI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u="sng" dirty="0" smtClean="0"/>
              <a:t>Čolek obecný </a:t>
            </a:r>
            <a:r>
              <a:rPr lang="cs-CZ" dirty="0" smtClean="0"/>
              <a:t>- </a:t>
            </a:r>
            <a:r>
              <a:rPr lang="cs-CZ" sz="1600" dirty="0" smtClean="0"/>
              <a:t>dorůstá délky 10 cm.  Rozmnožují se ve vodě a opouštějí ji až koncem června. Na souši žijí skrytě v děrách, mechu apod., živí se dešťovkami, plži, brouky a larvami hmyzu. </a:t>
            </a:r>
            <a:endParaRPr lang="cs-CZ" sz="1600" dirty="0"/>
          </a:p>
        </p:txBody>
      </p:sp>
      <p:pic>
        <p:nvPicPr>
          <p:cNvPr id="5122" name="Picture 2" descr="Obojživelníci - Ocasatí - Čolek horský (Triturus alpestris /Laur./)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28537"/>
            <a:ext cx="8350526" cy="4005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619672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http://www.guh.cz/edu/bi/biologie_obratlovci/html02/foto_003.html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106862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OBOJŽIVELNÍCI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/>
              <a:t>Ropucha obecná - </a:t>
            </a:r>
            <a:r>
              <a:rPr lang="cs-CZ" sz="1600" dirty="0"/>
              <a:t>d</a:t>
            </a:r>
            <a:r>
              <a:rPr lang="cs-CZ" sz="1600" dirty="0" smtClean="0"/>
              <a:t>orůstá velikosti 6-12 cm a klade vajíčka v březnu až dubnu. Živí se hmyzem, plži i červy, je velmi užitečná. </a:t>
            </a:r>
          </a:p>
          <a:p>
            <a:pPr marL="0" indent="0">
              <a:buNone/>
            </a:pPr>
            <a:endParaRPr lang="cs-CZ" sz="1600" b="1" u="sng" dirty="0"/>
          </a:p>
        </p:txBody>
      </p:sp>
      <p:pic>
        <p:nvPicPr>
          <p:cNvPr id="6146" name="Picture 2" descr="Obojživelníci - Bezocasí - Ropucha obecná (Bufo bufo /L./)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526" y="2420888"/>
            <a:ext cx="5104403" cy="4271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874472" y="650191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http://www.guh.cz/edu/bi/biologie_obratlovci/html02/foto_010.html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771575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OBOJŽIVELNÍCI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u="sng" dirty="0" smtClean="0"/>
              <a:t>Skokan zelený</a:t>
            </a:r>
            <a:r>
              <a:rPr lang="cs-CZ" sz="2800" dirty="0" smtClean="0"/>
              <a:t> </a:t>
            </a:r>
            <a:r>
              <a:rPr lang="cs-CZ" dirty="0" smtClean="0"/>
              <a:t>- </a:t>
            </a:r>
            <a:r>
              <a:rPr lang="cs-CZ" sz="1600" dirty="0" smtClean="0"/>
              <a:t>dorůstá délky 5-10 cm a klade vajíčka v květnu a červnu. Žije na březích všech teplejších stojatých i tekoucích vod</a:t>
            </a:r>
            <a:r>
              <a:rPr lang="cs-CZ" dirty="0" smtClean="0"/>
              <a:t>.  </a:t>
            </a:r>
            <a:endParaRPr lang="cs-CZ" dirty="0"/>
          </a:p>
        </p:txBody>
      </p:sp>
      <p:pic>
        <p:nvPicPr>
          <p:cNvPr id="7170" name="Picture 2" descr="Obojživelníci - Bezocasí - Skokan zelený (Rana esculenta L.)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5910" y="2708920"/>
            <a:ext cx="5391296" cy="3956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123728" y="6558112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http://www.guh.cz/edu/bi/biologie_obratlovci/html02/foto_013.html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2623402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OBOJŽIVELNÍCI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44824"/>
            <a:ext cx="8229600" cy="4525963"/>
          </a:xfrm>
        </p:spPr>
        <p:txBody>
          <a:bodyPr/>
          <a:lstStyle/>
          <a:p>
            <a:r>
              <a:rPr lang="cs-CZ" sz="2800" b="1" u="sng" dirty="0" smtClean="0"/>
              <a:t>Rosnička zelená</a:t>
            </a:r>
            <a:r>
              <a:rPr lang="cs-CZ" sz="2800" dirty="0" smtClean="0"/>
              <a:t> </a:t>
            </a:r>
            <a:r>
              <a:rPr lang="cs-CZ" dirty="0" smtClean="0"/>
              <a:t>- </a:t>
            </a:r>
            <a:r>
              <a:rPr lang="cs-CZ" sz="1600" dirty="0" smtClean="0"/>
              <a:t>dorůstá velikosti jen 3-5 cm a klade vajíčka v dubnu až červnu. Drobná žába s diskovitě rozšířenými konci prstů a s přísavkami, které ji umožňují bezpečný pohyb v listí stromů a keřů. </a:t>
            </a:r>
            <a:endParaRPr lang="cs-CZ" sz="1600" dirty="0"/>
          </a:p>
        </p:txBody>
      </p:sp>
      <p:pic>
        <p:nvPicPr>
          <p:cNvPr id="8194" name="Picture 2" descr="Obojživelníci - Bezocasí - Rosnička zelená (Hyla arborea /L./)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991010"/>
            <a:ext cx="5256584" cy="3527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547664" y="651892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http://www.guh.cz/edu/bi/biologie_obratlovci/html02/foto_012.html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815076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/>
              <a:t>Zdroje:</a:t>
            </a:r>
          </a:p>
          <a:p>
            <a:r>
              <a:rPr lang="cs-CZ" sz="1200" dirty="0" smtClean="0"/>
              <a:t>Obrazová díla byla použita  z knihoven Microsoft Word 2003 a</a:t>
            </a:r>
          </a:p>
          <a:p>
            <a:r>
              <a:rPr lang="cs-CZ" sz="1200" dirty="0" smtClean="0">
                <a:hlinkClick r:id="rId2"/>
              </a:rPr>
              <a:t>http://www.freakingnews.com/Frog-Pictures--2659.asp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http://biomach.wz.cz/zoologie_chordata.htm#Třída:_OBOJŽIVELNÍCI____Amphibia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http://www.guh.cz/edu/bi/biologie_obratlovci/html02/foto_001.html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http://www.guh.cz/edu/bi/biologie_obratlovci/html02/foto_003.html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http://www.guh.cz/edu/bi/biologie_obratlovci/html02/foto_010.html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http://www.guh.cz/edu/bi/biologie_obratlovci/html02/foto_013.html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http://www.guh.cz/edu/bi/biologie_obratlovci/html02/foto_012.html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463328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233</Words>
  <Application>Microsoft Office PowerPoint</Application>
  <PresentationFormat>Předvádění na obrazovce (4:3)</PresentationFormat>
  <Paragraphs>50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OBRATLOVCI OBOJŽIVELNÍCI</vt:lpstr>
      <vt:lpstr>OBOJŽIVELNÍCI</vt:lpstr>
      <vt:lpstr>OBOJŽIVELNÍCI</vt:lpstr>
      <vt:lpstr>OBOJŽIVELNÍCI</vt:lpstr>
      <vt:lpstr>OBOJŽIVELNÍCI</vt:lpstr>
      <vt:lpstr>OBOJŽIVELNÍCI</vt:lpstr>
      <vt:lpstr>OBOJŽIVELNÍCI</vt:lpstr>
      <vt:lpstr>OBOJŽIVELNÍCI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NTBK</dc:creator>
  <cp:lastModifiedBy>NTBK</cp:lastModifiedBy>
  <cp:revision>9</cp:revision>
  <dcterms:created xsi:type="dcterms:W3CDTF">2012-05-20T13:18:14Z</dcterms:created>
  <dcterms:modified xsi:type="dcterms:W3CDTF">2013-10-06T20:15:57Z</dcterms:modified>
</cp:coreProperties>
</file>