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734E2-57E9-4F1B-9954-02AB9980CD4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F0035-E57B-46DB-B7E0-F07F8FD904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711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C0EDA6-6058-4504-A449-FE66F1474E2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FB105-AF32-4DA6-AF31-7DB9DB792E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iki.rvp.cz/@api/deki/files/11671/=IMG_6177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zbysek-mravenci.webgarden.cz/morfologie" TargetMode="External"/><Relationship Id="rId2" Type="http://schemas.openxmlformats.org/officeDocument/2006/relationships/hyperlink" Target="http://www.n-vcelari.sk/sal/VCELY2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iki.rvp.cz/@api/deki/files/11671/=IMG_617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813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VY_32_INOVACE_2.3.12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02</a:t>
            </a:r>
            <a:r>
              <a:rPr lang="cs-CZ" b="1" smtClean="0">
                <a:cs typeface="Arial" pitchFamily="34" charset="0"/>
              </a:rPr>
              <a:t>. 06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Bezobratlí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Bezobratlí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pic>
        <p:nvPicPr>
          <p:cNvPr id="1026" name="Picture 2" descr="C:\Documents and Settings\Blanka\Local Settings\Temporary Internet Files\Content.IE5\6Q761CHY\MC9003468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620688"/>
            <a:ext cx="1836115" cy="1032358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E985GBQF\MC9004380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556792"/>
            <a:ext cx="1944216" cy="1944216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W5WTXQUJ\MC9003468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348880"/>
            <a:ext cx="1826057" cy="1039673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GNU5C80N\MP9004448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671427"/>
            <a:ext cx="3816424" cy="2947127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36AD6R1J\MP90040650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6777" y="3652428"/>
            <a:ext cx="4397231" cy="2868506"/>
          </a:xfrm>
          <a:prstGeom prst="rect">
            <a:avLst/>
          </a:prstGeom>
          <a:noFill/>
        </p:spPr>
      </p:pic>
      <p:pic>
        <p:nvPicPr>
          <p:cNvPr id="1032" name="Picture 8" descr="C:\Documents and Settings\Blanka\Local Settings\Temporary Internet Files\Content.IE5\E985GBQF\MC9003469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60648"/>
            <a:ext cx="1799539" cy="1683410"/>
          </a:xfrm>
          <a:prstGeom prst="rect">
            <a:avLst/>
          </a:prstGeom>
          <a:noFill/>
        </p:spPr>
      </p:pic>
      <p:pic>
        <p:nvPicPr>
          <p:cNvPr id="1033" name="Picture 9" descr="C:\Documents and Settings\Blanka\Local Settings\Temporary Internet Files\Content.IE5\ZYGZYMS1\MC90032647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76672"/>
            <a:ext cx="2223587" cy="1696604"/>
          </a:xfrm>
          <a:prstGeom prst="rect">
            <a:avLst/>
          </a:prstGeom>
          <a:noFill/>
        </p:spPr>
      </p:pic>
      <p:pic>
        <p:nvPicPr>
          <p:cNvPr id="1039" name="Picture 15" descr="C:\Documents and Settings\Blanka\Local Settings\Temporary Internet Files\Content.IE5\4H896XCH\MC90019289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3768" y="836712"/>
            <a:ext cx="1369413" cy="13265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Bezobratlí nemají kostru složenou z kostí, nemají páteř. Někteří mají měkké tělo chráněné pevnou schránkou. (např. brouci)</a:t>
            </a:r>
          </a:p>
          <a:p>
            <a:endParaRPr lang="cs-CZ" sz="2400" dirty="0"/>
          </a:p>
        </p:txBody>
      </p:sp>
      <p:pic>
        <p:nvPicPr>
          <p:cNvPr id="2051" name="Picture 3" descr="C:\Documents and Settings\Blanka\Local Settings\Temporary Internet Files\Content.IE5\GNU5C80N\MC90043803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924944"/>
            <a:ext cx="2743200" cy="2743200"/>
          </a:xfrm>
          <a:prstGeom prst="rect">
            <a:avLst/>
          </a:prstGeom>
          <a:noFill/>
        </p:spPr>
      </p:pic>
      <p:pic>
        <p:nvPicPr>
          <p:cNvPr id="2052" name="Picture 4" descr="C:\Documents and Settings\Blanka\Local Settings\Temporary Internet Files\Content.IE5\VL645TR9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140968"/>
            <a:ext cx="2592288" cy="2425001"/>
          </a:xfrm>
          <a:prstGeom prst="rect">
            <a:avLst/>
          </a:prstGeom>
          <a:noFill/>
        </p:spPr>
      </p:pic>
      <p:pic>
        <p:nvPicPr>
          <p:cNvPr id="2053" name="Picture 5" descr="C:\Documents and Settings\Blanka\Local Settings\Temporary Internet Files\Content.IE5\W5WTXQUJ\MC90043391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188640"/>
            <a:ext cx="1272927" cy="1272927"/>
          </a:xfrm>
          <a:prstGeom prst="rect">
            <a:avLst/>
          </a:prstGeom>
          <a:noFill/>
        </p:spPr>
      </p:pic>
      <p:pic>
        <p:nvPicPr>
          <p:cNvPr id="2054" name="Picture 6" descr="C:\Documents and Settings\Blanka\Local Settings\Temporary Internet Files\Content.IE5\FV9J3WRO\MC90043802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35699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Mezi bezobratlé patří zejména hmyz. Je to vůbec největší živočišná rodina.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3075" name="Picture 3" descr="C:\Documents and Settings\Blanka\Local Settings\Temporary Internet Files\Content.IE5\4H896XCH\MP9004069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636912"/>
            <a:ext cx="2664296" cy="3994494"/>
          </a:xfrm>
          <a:prstGeom prst="rect">
            <a:avLst/>
          </a:prstGeom>
          <a:noFill/>
        </p:spPr>
      </p:pic>
      <p:pic>
        <p:nvPicPr>
          <p:cNvPr id="3076" name="Picture 4" descr="C:\Documents and Settings\Blanka\Local Settings\Temporary Internet Files\Content.IE5\3NN3QPFP\MP9003168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204864"/>
            <a:ext cx="2666486" cy="4161656"/>
          </a:xfrm>
          <a:prstGeom prst="rect">
            <a:avLst/>
          </a:prstGeom>
          <a:noFill/>
        </p:spPr>
      </p:pic>
      <p:pic>
        <p:nvPicPr>
          <p:cNvPr id="3079" name="Picture 7" descr="C:\Documents and Settings\Blanka\Local Settings\Temporary Internet Files\Content.IE5\50W6L4A3\MP9004069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132856"/>
            <a:ext cx="3260862" cy="4077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Patří sem přes milion různých druhů (mravenci, brouci, motýli, včely).</a:t>
            </a:r>
            <a:endParaRPr lang="cs-CZ" sz="2000" dirty="0"/>
          </a:p>
        </p:txBody>
      </p:sp>
      <p:pic>
        <p:nvPicPr>
          <p:cNvPr id="4099" name="Picture 3" descr="C:\Documents and Settings\Blanka\Local Settings\Temporary Internet Files\Content.IE5\FV9J3WRO\MP9004069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5400600" cy="4320480"/>
          </a:xfrm>
          <a:prstGeom prst="rect">
            <a:avLst/>
          </a:prstGeom>
          <a:noFill/>
        </p:spPr>
      </p:pic>
      <p:pic>
        <p:nvPicPr>
          <p:cNvPr id="4100" name="Picture 4" descr="C:\Documents and Settings\Blanka\Local Settings\Temporary Internet Files\Content.IE5\AVBCXOIS\MP9004069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287548"/>
            <a:ext cx="2952328" cy="4426331"/>
          </a:xfrm>
          <a:prstGeom prst="rect">
            <a:avLst/>
          </a:prstGeom>
          <a:noFill/>
        </p:spPr>
      </p:pic>
      <p:pic>
        <p:nvPicPr>
          <p:cNvPr id="4102" name="Picture 6" descr="C:\Documents and Settings\Blanka\Local Settings\Temporary Internet Files\Content.IE5\4RWHA3OD\MP9004448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73221" y="260649"/>
            <a:ext cx="1491964" cy="1152128"/>
          </a:xfrm>
          <a:prstGeom prst="rect">
            <a:avLst/>
          </a:prstGeom>
          <a:noFill/>
        </p:spPr>
      </p:pic>
      <p:pic>
        <p:nvPicPr>
          <p:cNvPr id="4103" name="Picture 7" descr="C:\Documents and Settings\Blanka\Local Settings\Temporary Internet Files\Content.IE5\S1YZAV6X\MC9003468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04664"/>
            <a:ext cx="1836115" cy="10323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Všechny druhy hmyzu mají 6 nohou, někteří zástupci jsou okřídlení.</a:t>
            </a:r>
            <a:endParaRPr lang="cs-CZ" sz="2200" dirty="0"/>
          </a:p>
        </p:txBody>
      </p:sp>
      <p:pic>
        <p:nvPicPr>
          <p:cNvPr id="5123" name="Picture 3" descr="C:\Documents and Settings\Blanka\Local Settings\Temporary Internet Files\Content.IE5\E985GBQF\MC900438020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348880"/>
            <a:ext cx="4104456" cy="4104456"/>
          </a:xfrm>
          <a:prstGeom prst="rect">
            <a:avLst/>
          </a:prstGeom>
          <a:noFill/>
        </p:spPr>
      </p:pic>
      <p:pic>
        <p:nvPicPr>
          <p:cNvPr id="5124" name="Picture 4" descr="C:\Documents and Settings\Blanka\Local Settings\Temporary Internet Files\Content.IE5\36AD6R1J\MC9004380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420888"/>
            <a:ext cx="3744416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Hmyz dýchá dýchacím ústrojím, které nazýváme vzdušnice.</a:t>
            </a:r>
            <a:endParaRPr lang="cs-CZ" sz="2400" dirty="0"/>
          </a:p>
        </p:txBody>
      </p:sp>
      <p:pic>
        <p:nvPicPr>
          <p:cNvPr id="2050" name="Picture 2" descr="http://www.n-vcelari.sk/sal/VCELY2_soubory/image0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1" y="2086399"/>
            <a:ext cx="6161521" cy="443894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75856" y="6381328"/>
            <a:ext cx="190789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http://www.n-</a:t>
            </a:r>
            <a:r>
              <a:rPr lang="cs-CZ" sz="800" dirty="0" err="1" smtClean="0"/>
              <a:t>vcelari.sk</a:t>
            </a:r>
            <a:r>
              <a:rPr lang="cs-CZ" sz="800" dirty="0" smtClean="0"/>
              <a:t>/</a:t>
            </a:r>
            <a:r>
              <a:rPr lang="cs-CZ" sz="800" dirty="0" err="1" smtClean="0"/>
              <a:t>sal</a:t>
            </a:r>
            <a:r>
              <a:rPr lang="cs-CZ" sz="800" dirty="0" smtClean="0"/>
              <a:t>/VCELY2.html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Tělo mravence</a:t>
            </a:r>
            <a:endParaRPr lang="cs-CZ" sz="2000" dirty="0"/>
          </a:p>
        </p:txBody>
      </p:sp>
      <p:pic>
        <p:nvPicPr>
          <p:cNvPr id="21506" name="Picture 2" descr="http://t0.gstatic.com/images?q=tbn:ANd9GcRu2IgZOHvFi3b6yR38lIy4Z0x82slIsCcqiO8CWBK0zOFL0HqzOnrBQOi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106" y="2008175"/>
            <a:ext cx="5814214" cy="386909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75856" y="5877272"/>
            <a:ext cx="243001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http://zbysek-mravenci.webgarden.cz/morfologie</a:t>
            </a:r>
            <a:endParaRPr lang="cs-CZ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BEZOBRATLÍ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Vývoj motýla</a:t>
            </a:r>
            <a:endParaRPr lang="cs-CZ" sz="2000" dirty="0"/>
          </a:p>
        </p:txBody>
      </p:sp>
      <p:pic>
        <p:nvPicPr>
          <p:cNvPr id="23554" name="Picture 2" descr="IMG_6177.JPG">
            <a:hlinkClick r:id="rId2" tooltip="/@api/deki/files/11671/=IMG 6177.JPG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268760"/>
            <a:ext cx="5616624" cy="547365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292080" y="6525344"/>
            <a:ext cx="264604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http://wiki.rvp.cz/@api/deki/files/11671/=IMG_6177.JPG</a:t>
            </a:r>
            <a:endParaRPr lang="cs-CZ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Zdroje:</a:t>
            </a:r>
          </a:p>
          <a:p>
            <a:r>
              <a:rPr lang="cs-CZ" sz="1400" dirty="0" smtClean="0"/>
              <a:t>Neocitovaná obrazová díla byla použita  z knihoven Microsoft Word 2003 a</a:t>
            </a:r>
          </a:p>
          <a:p>
            <a:r>
              <a:rPr lang="cs-CZ" sz="1200" dirty="0" smtClean="0">
                <a:hlinkClick r:id="rId2"/>
              </a:rPr>
              <a:t>http://www.n-</a:t>
            </a:r>
            <a:r>
              <a:rPr lang="cs-CZ" sz="1200" dirty="0" err="1" smtClean="0">
                <a:hlinkClick r:id="rId2"/>
              </a:rPr>
              <a:t>vcelari.sk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sal</a:t>
            </a:r>
            <a:r>
              <a:rPr lang="cs-CZ" sz="1200" dirty="0" smtClean="0">
                <a:hlinkClick r:id="rId2"/>
              </a:rPr>
              <a:t>/VCELY2.html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http://zbysek-mravenci.webgarden.cz/morfologie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http://wiki.rvp.cz/@api/deki/files/11671/=IMG_6177.JPG</a:t>
            </a: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116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BEZOBRATLÍ</vt:lpstr>
      <vt:lpstr>BEZOBRATLÍ</vt:lpstr>
      <vt:lpstr>BEZOBRATLÍ</vt:lpstr>
      <vt:lpstr>BEZOBRATLÍ</vt:lpstr>
      <vt:lpstr>BEZOBRATLÍ</vt:lpstr>
      <vt:lpstr>BEZOBRATLÍ</vt:lpstr>
      <vt:lpstr>BEZOBRATLÍ</vt:lpstr>
      <vt:lpstr>BEZOBRATLÍ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BEZOBRATLÍ</dc:title>
  <dc:creator>Blanka</dc:creator>
  <cp:lastModifiedBy>NTBK</cp:lastModifiedBy>
  <cp:revision>8</cp:revision>
  <dcterms:created xsi:type="dcterms:W3CDTF">2012-06-01T18:22:56Z</dcterms:created>
  <dcterms:modified xsi:type="dcterms:W3CDTF">2013-10-06T20:17:13Z</dcterms:modified>
</cp:coreProperties>
</file>