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0" r:id="rId4"/>
    <p:sldId id="261" r:id="rId5"/>
    <p:sldId id="262" r:id="rId6"/>
    <p:sldId id="263" r:id="rId7"/>
    <p:sldId id="264" r:id="rId8"/>
    <p:sldId id="268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8D358-42E8-4BF9-BF90-7278F77F30C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76466-60F6-47E9-B8F5-7AE1B3ACE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8D358-42E8-4BF9-BF90-7278F77F30C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76466-60F6-47E9-B8F5-7AE1B3ACE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8D358-42E8-4BF9-BF90-7278F77F30C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76466-60F6-47E9-B8F5-7AE1B3ACE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8D358-42E8-4BF9-BF90-7278F77F30C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76466-60F6-47E9-B8F5-7AE1B3ACE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8D358-42E8-4BF9-BF90-7278F77F30C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76466-60F6-47E9-B8F5-7AE1B3ACE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8D358-42E8-4BF9-BF90-7278F77F30C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76466-60F6-47E9-B8F5-7AE1B3ACE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8D358-42E8-4BF9-BF90-7278F77F30C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76466-60F6-47E9-B8F5-7AE1B3ACE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8D358-42E8-4BF9-BF90-7278F77F30C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76466-60F6-47E9-B8F5-7AE1B3ACE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8D358-42E8-4BF9-BF90-7278F77F30C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76466-60F6-47E9-B8F5-7AE1B3ACE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8D358-42E8-4BF9-BF90-7278F77F30C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76466-60F6-47E9-B8F5-7AE1B3ACE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8D358-42E8-4BF9-BF90-7278F77F30C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76466-60F6-47E9-B8F5-7AE1B3ACE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58D358-42E8-4BF9-BF90-7278F77F30C4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476466-60F6-47E9-B8F5-7AE1B3ACE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lesycr.blog.cz/0810/liska-obecna-casti-tela" TargetMode="External"/><Relationship Id="rId2" Type="http://schemas.openxmlformats.org/officeDocument/2006/relationships/hyperlink" Target="http://animals.nationalgeographic.com/animals/mammals/red-fox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813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997152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VY_32_INOVACE_2.3.14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04. 06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Masožravci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 – Živočichové,</a:t>
            </a:r>
            <a:r>
              <a:rPr lang="cs-CZ" dirty="0" smtClean="0">
                <a:cs typeface="Arial" pitchFamily="34" charset="0"/>
              </a:rPr>
              <a:t> Masožravci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úvodní seznámení s touto skupinou. Učitel si připraví výklad,  žáci doplňují svými zkušenostmi a znalostmi.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MASOŽRAVCI</a:t>
            </a:r>
            <a:endParaRPr lang="cs-CZ" b="1" u="sng" dirty="0"/>
          </a:p>
        </p:txBody>
      </p:sp>
      <p:pic>
        <p:nvPicPr>
          <p:cNvPr id="1026" name="Picture 2" descr="C:\Documents and Settings\Blanka\Local Settings\Temporary Internet Files\Content.IE5\AVBCXOIS\MP9002628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2426208" cy="3657600"/>
          </a:xfrm>
          <a:prstGeom prst="rect">
            <a:avLst/>
          </a:prstGeom>
          <a:noFill/>
        </p:spPr>
      </p:pic>
      <p:pic>
        <p:nvPicPr>
          <p:cNvPr id="1031" name="Picture 7" descr="C:\Documents and Settings\Blanka\Local Settings\Temporary Internet Files\Content.IE5\FV9J3WRO\MC9004413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04664"/>
            <a:ext cx="1806575" cy="1774825"/>
          </a:xfrm>
          <a:prstGeom prst="rect">
            <a:avLst/>
          </a:prstGeom>
          <a:noFill/>
        </p:spPr>
      </p:pic>
      <p:pic>
        <p:nvPicPr>
          <p:cNvPr id="1032" name="Picture 8" descr="C:\Documents and Settings\Blanka\Local Settings\Temporary Internet Files\Content.IE5\SAFULQHK\MC9000840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365104"/>
            <a:ext cx="3303436" cy="2110529"/>
          </a:xfrm>
          <a:prstGeom prst="rect">
            <a:avLst/>
          </a:prstGeom>
          <a:noFill/>
        </p:spPr>
      </p:pic>
      <p:pic>
        <p:nvPicPr>
          <p:cNvPr id="1033" name="Picture 9" descr="C:\Documents and Settings\Blanka\Local Settings\Temporary Internet Files\Content.IE5\QAH8U5HR\MP9001787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2983616"/>
            <a:ext cx="2458576" cy="36423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MASOŽRAVCI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Pravý masožravec</a:t>
            </a:r>
            <a:r>
              <a:rPr lang="cs-CZ" sz="2800" dirty="0" smtClean="0"/>
              <a:t> je takové </a:t>
            </a:r>
            <a:r>
              <a:rPr lang="cs-CZ" sz="2800" dirty="0" smtClean="0"/>
              <a:t>zvíře, </a:t>
            </a:r>
            <a:r>
              <a:rPr lang="cs-CZ" sz="2800" dirty="0" smtClean="0"/>
              <a:t>jehož strava se skládá pouze z masa. Mohou sice konzumovat jinou stravu, jako je sýr, kostní dřeň nebo třeba med, nicméně tyto látky k životu nepotřebují. </a:t>
            </a:r>
          </a:p>
          <a:p>
            <a:r>
              <a:rPr lang="cs-CZ" sz="2800" dirty="0" smtClean="0"/>
              <a:t>Dále k masožravcům patří několik druhů drobných bezobratlých. Mnoho dinosaurů</a:t>
            </a:r>
            <a:r>
              <a:rPr lang="cs-CZ" sz="2800" dirty="0"/>
              <a:t> </a:t>
            </a:r>
            <a:r>
              <a:rPr lang="cs-CZ" sz="2800" dirty="0" smtClean="0"/>
              <a:t>a dalších vyhynulých zvířat patřilo mezi masožravé, například velmi dobře známý </a:t>
            </a:r>
            <a:r>
              <a:rPr lang="cs-CZ" sz="2800" dirty="0" err="1" smtClean="0"/>
              <a:t>Tyrannosaurus</a:t>
            </a:r>
            <a:r>
              <a:rPr lang="cs-CZ" sz="2800" dirty="0" smtClean="0"/>
              <a:t> </a:t>
            </a:r>
            <a:r>
              <a:rPr lang="cs-CZ" sz="2800" dirty="0" err="1" smtClean="0"/>
              <a:t>rex</a:t>
            </a:r>
            <a:r>
              <a:rPr lang="cs-CZ" sz="2800" dirty="0" smtClean="0"/>
              <a:t> nebo Tygr šavlozubý.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MASOŽRAVCI</a:t>
            </a:r>
            <a:endParaRPr lang="cs-CZ" u="sng" dirty="0"/>
          </a:p>
        </p:txBody>
      </p:sp>
      <p:pic>
        <p:nvPicPr>
          <p:cNvPr id="2050" name="Picture 2" descr="C:\Documents and Settings\Blanka\Local Settings\Temporary Internet Files\Content.IE5\R8DROPYM\MP90040736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68760"/>
            <a:ext cx="3456384" cy="2765107"/>
          </a:xfrm>
          <a:prstGeom prst="rect">
            <a:avLst/>
          </a:prstGeom>
          <a:noFill/>
        </p:spPr>
      </p:pic>
      <p:pic>
        <p:nvPicPr>
          <p:cNvPr id="2051" name="Picture 3" descr="C:\Documents and Settings\Blanka\Local Settings\Temporary Internet Files\Content.IE5\M69J2FS8\MP9001807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268760"/>
            <a:ext cx="3657600" cy="2401824"/>
          </a:xfrm>
          <a:prstGeom prst="rect">
            <a:avLst/>
          </a:prstGeom>
          <a:noFill/>
        </p:spPr>
      </p:pic>
      <p:pic>
        <p:nvPicPr>
          <p:cNvPr id="2053" name="Picture 5" descr="C:\Documents and Settings\Blanka\Local Settings\Temporary Internet Files\Content.IE5\4RWHA3OD\MP90040669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861048"/>
            <a:ext cx="4051920" cy="2701280"/>
          </a:xfrm>
          <a:prstGeom prst="rect">
            <a:avLst/>
          </a:prstGeom>
          <a:noFill/>
        </p:spPr>
      </p:pic>
      <p:pic>
        <p:nvPicPr>
          <p:cNvPr id="2055" name="Picture 7" descr="C:\Documents and Settings\Blanka\Local Settings\Temporary Internet Files\Content.IE5\3NN3QPFP\MP90026253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235219"/>
            <a:ext cx="3528392" cy="23522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MASOŽRAVCI</a:t>
            </a:r>
            <a:endParaRPr lang="cs-CZ" u="sng" dirty="0"/>
          </a:p>
        </p:txBody>
      </p:sp>
      <p:pic>
        <p:nvPicPr>
          <p:cNvPr id="3075" name="Picture 3" descr="C:\Documents and Settings\Blanka\Local Settings\Temporary Internet Files\Content.IE5\JC8Z87SB\MP9004016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32656"/>
            <a:ext cx="2081784" cy="3121152"/>
          </a:xfrm>
          <a:prstGeom prst="rect">
            <a:avLst/>
          </a:prstGeom>
          <a:noFill/>
        </p:spPr>
      </p:pic>
      <p:pic>
        <p:nvPicPr>
          <p:cNvPr id="3078" name="Picture 6" descr="C:\Documents and Settings\Blanka\Local Settings\Temporary Internet Files\Content.IE5\4H896XCH\MP9003995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484784"/>
            <a:ext cx="3024336" cy="2015436"/>
          </a:xfrm>
          <a:prstGeom prst="rect">
            <a:avLst/>
          </a:prstGeom>
          <a:noFill/>
        </p:spPr>
      </p:pic>
      <p:pic>
        <p:nvPicPr>
          <p:cNvPr id="3079" name="Picture 7" descr="C:\Documents and Settings\Blanka\Local Settings\Temporary Internet Files\Content.IE5\36AD6R1J\MP9003995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620688"/>
            <a:ext cx="2815154" cy="1876036"/>
          </a:xfrm>
          <a:prstGeom prst="rect">
            <a:avLst/>
          </a:prstGeom>
          <a:noFill/>
        </p:spPr>
      </p:pic>
      <p:pic>
        <p:nvPicPr>
          <p:cNvPr id="7170" name="Picture 2" descr="http://images.nationalgeographic.com/wpf/media-live/photos/000/006/cache/red-fox_679_600x45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933056"/>
            <a:ext cx="3384376" cy="253828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79512" y="6237312"/>
            <a:ext cx="322210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http://animals.nationalgeographic.com/animals/mammals/red-fox/</a:t>
            </a:r>
            <a:endParaRPr lang="cs-CZ" sz="800" dirty="0"/>
          </a:p>
        </p:txBody>
      </p:sp>
      <p:pic>
        <p:nvPicPr>
          <p:cNvPr id="7172" name="Picture 4" descr="http://nd01.jxs.cz/231/901/ca00a5497b_14889971_o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3639624"/>
            <a:ext cx="4608512" cy="311074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851920" y="6525344"/>
            <a:ext cx="286206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http://lesycr.blog.cz/0810/liska-obecna-casti-tela</a:t>
            </a:r>
            <a:endParaRPr lang="cs-CZ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MASOŽRAVCI</a:t>
            </a:r>
            <a:endParaRPr lang="cs-CZ" u="sng" dirty="0"/>
          </a:p>
        </p:txBody>
      </p:sp>
      <p:pic>
        <p:nvPicPr>
          <p:cNvPr id="4102" name="Picture 6" descr="C:\Documents and Settings\Blanka\Local Settings\Temporary Internet Files\Content.IE5\ZYGZYMS1\MP9004068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88640"/>
            <a:ext cx="2081784" cy="3121152"/>
          </a:xfrm>
          <a:prstGeom prst="rect">
            <a:avLst/>
          </a:prstGeom>
          <a:noFill/>
        </p:spPr>
      </p:pic>
      <p:pic>
        <p:nvPicPr>
          <p:cNvPr id="4110" name="Picture 14" descr="C:\Documents and Settings\Blanka\Local Settings\Temporary Internet Files\Content.IE5\M69J2FS8\MP9004065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340768"/>
            <a:ext cx="3535864" cy="5301208"/>
          </a:xfrm>
          <a:prstGeom prst="rect">
            <a:avLst/>
          </a:prstGeom>
          <a:noFill/>
        </p:spPr>
      </p:pic>
      <p:pic>
        <p:nvPicPr>
          <p:cNvPr id="4111" name="Picture 15" descr="C:\Documents and Settings\Blanka\Local Settings\Temporary Internet Files\Content.IE5\3A8G3BB8\MP90017869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1196752"/>
            <a:ext cx="2426208" cy="3657600"/>
          </a:xfrm>
          <a:prstGeom prst="rect">
            <a:avLst/>
          </a:prstGeom>
          <a:noFill/>
        </p:spPr>
      </p:pic>
      <p:pic>
        <p:nvPicPr>
          <p:cNvPr id="4118" name="Picture 22" descr="C:\Documents and Settings\Blanka\Local Settings\Temporary Internet Files\Content.IE5\E985GBQF\MP9001787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3501008"/>
            <a:ext cx="2091851" cy="3153544"/>
          </a:xfrm>
          <a:prstGeom prst="rect">
            <a:avLst/>
          </a:prstGeom>
          <a:noFill/>
        </p:spPr>
      </p:pic>
      <p:pic>
        <p:nvPicPr>
          <p:cNvPr id="4120" name="Picture 24" descr="C:\Documents and Settings\Blanka\Local Settings\Temporary Internet Files\Content.IE5\3NN3QPFP\MP90017876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4941168"/>
            <a:ext cx="2570491" cy="17008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MASOŽRAVCI</a:t>
            </a:r>
            <a:endParaRPr lang="cs-CZ" u="sng" dirty="0"/>
          </a:p>
        </p:txBody>
      </p:sp>
      <p:pic>
        <p:nvPicPr>
          <p:cNvPr id="5123" name="Picture 3" descr="C:\Documents and Settings\Blanka\Local Settings\Temporary Internet Files\Content.IE5\50W6L4A3\MP9002625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412776"/>
            <a:ext cx="3657600" cy="2420112"/>
          </a:xfrm>
          <a:prstGeom prst="rect">
            <a:avLst/>
          </a:prstGeom>
          <a:noFill/>
        </p:spPr>
      </p:pic>
      <p:pic>
        <p:nvPicPr>
          <p:cNvPr id="5124" name="Picture 4" descr="C:\Documents and Settings\Blanka\Local Settings\Temporary Internet Files\Content.IE5\FV9J3WRO\MP9002628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4664"/>
            <a:ext cx="2426208" cy="3657600"/>
          </a:xfrm>
          <a:prstGeom prst="rect">
            <a:avLst/>
          </a:prstGeom>
          <a:noFill/>
        </p:spPr>
      </p:pic>
      <p:pic>
        <p:nvPicPr>
          <p:cNvPr id="5125" name="Picture 5" descr="C:\Documents and Settings\Blanka\Local Settings\Temporary Internet Files\Content.IE5\36AD6R1J\MP9004069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4005064"/>
            <a:ext cx="3895328" cy="2596885"/>
          </a:xfrm>
          <a:prstGeom prst="rect">
            <a:avLst/>
          </a:prstGeom>
          <a:noFill/>
        </p:spPr>
      </p:pic>
      <p:pic>
        <p:nvPicPr>
          <p:cNvPr id="5132" name="Picture 12" descr="C:\Documents and Settings\Blanka\Local Settings\Temporary Internet Files\Content.IE5\S1YZAV6X\MP90040502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437112"/>
            <a:ext cx="3059832" cy="20398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MASOŽRAVCI</a:t>
            </a:r>
            <a:endParaRPr lang="cs-CZ" u="sng" dirty="0"/>
          </a:p>
        </p:txBody>
      </p:sp>
      <p:pic>
        <p:nvPicPr>
          <p:cNvPr id="8197" name="Picture 5" descr="C:\Documents and Settings\Blanka\Local Settings\Temporary Internet Files\Content.IE5\W5WTXQUJ\MP9004069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988840"/>
            <a:ext cx="4824576" cy="3215128"/>
          </a:xfrm>
          <a:prstGeom prst="rect">
            <a:avLst/>
          </a:prstGeom>
          <a:noFill/>
        </p:spPr>
      </p:pic>
      <p:pic>
        <p:nvPicPr>
          <p:cNvPr id="8198" name="Picture 6" descr="C:\Documents and Settings\Blanka\Local Settings\Temporary Internet Files\Content.IE5\AVBCXOIS\MP90018254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4005064"/>
            <a:ext cx="3600400" cy="2400267"/>
          </a:xfrm>
          <a:prstGeom prst="rect">
            <a:avLst/>
          </a:prstGeom>
          <a:noFill/>
        </p:spPr>
      </p:pic>
      <p:pic>
        <p:nvPicPr>
          <p:cNvPr id="8202" name="Picture 10" descr="C:\Documents and Settings\Blanka\Local Settings\Temporary Internet Files\Content.IE5\36AD6R1J\MP9004015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1268760"/>
            <a:ext cx="3600400" cy="23993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MASOŽRAVCI</a:t>
            </a:r>
            <a:endParaRPr lang="cs-CZ" u="sng" dirty="0"/>
          </a:p>
        </p:txBody>
      </p:sp>
      <p:pic>
        <p:nvPicPr>
          <p:cNvPr id="7171" name="Picture 3" descr="C:\Documents and Settings\Blanka\Local Settings\Temporary Internet Files\Content.IE5\W5WTXQUJ\MP9002629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412776"/>
            <a:ext cx="4284476" cy="4320480"/>
          </a:xfrm>
          <a:prstGeom prst="rect">
            <a:avLst/>
          </a:prstGeom>
          <a:noFill/>
        </p:spPr>
      </p:pic>
      <p:pic>
        <p:nvPicPr>
          <p:cNvPr id="7172" name="Picture 4" descr="C:\Documents and Settings\Blanka\Local Settings\Temporary Internet Files\Content.IE5\AVBCXOIS\MP9004034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484784"/>
            <a:ext cx="4214116" cy="28083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MASOŽRAVCI</a:t>
            </a:r>
            <a:endParaRPr lang="cs-CZ" u="sng" dirty="0"/>
          </a:p>
        </p:txBody>
      </p:sp>
      <p:pic>
        <p:nvPicPr>
          <p:cNvPr id="6147" name="Picture 3" descr="C:\Documents and Settings\Blanka\Local Settings\Temporary Internet Files\Content.IE5\R8DROPYM\MP9004317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0768"/>
            <a:ext cx="5513784" cy="4724783"/>
          </a:xfrm>
          <a:prstGeom prst="rect">
            <a:avLst/>
          </a:prstGeom>
          <a:noFill/>
        </p:spPr>
      </p:pic>
      <p:pic>
        <p:nvPicPr>
          <p:cNvPr id="6148" name="Picture 4" descr="C:\Documents and Settings\Blanka\Local Settings\Temporary Internet Files\Content.IE5\36AD6R1J\MP9004074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188640"/>
            <a:ext cx="2081784" cy="3121152"/>
          </a:xfrm>
          <a:prstGeom prst="rect">
            <a:avLst/>
          </a:prstGeom>
          <a:noFill/>
        </p:spPr>
      </p:pic>
      <p:pic>
        <p:nvPicPr>
          <p:cNvPr id="6163" name="Picture 19" descr="C:\Documents and Settings\Blanka\Local Settings\Temporary Internet Files\Content.IE5\4H896XCH\MP90018251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3933056"/>
            <a:ext cx="3025910" cy="20021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Zdroje:</a:t>
            </a:r>
          </a:p>
          <a:p>
            <a:r>
              <a:rPr lang="cs-CZ" sz="1200" dirty="0" smtClean="0"/>
              <a:t>Neocitovaná obrazová díla byla použita  z knihoven Microsoft Word 2003 a</a:t>
            </a:r>
            <a:endParaRPr lang="cs-CZ" dirty="0" smtClean="0"/>
          </a:p>
          <a:p>
            <a:r>
              <a:rPr lang="cs-CZ" sz="1200" dirty="0" smtClean="0">
                <a:hlinkClick r:id="rId2"/>
              </a:rPr>
              <a:t>http://animals.nationalgeographic.com/animals/mammals/red-fox/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http://lesycr.blog.cz/0810/liska-obecna-casti-tela</a:t>
            </a:r>
            <a:endParaRPr lang="cs-CZ" sz="12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101</Words>
  <Application>Microsoft Office PowerPoint</Application>
  <PresentationFormat>Předvádění na obrazovce (4:3)</PresentationFormat>
  <Paragraphs>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MASOŽRAVCI</vt:lpstr>
      <vt:lpstr>MASOŽRAVCI</vt:lpstr>
      <vt:lpstr>MASOŽRAVCI</vt:lpstr>
      <vt:lpstr>MASOŽRAVCI</vt:lpstr>
      <vt:lpstr>MASOŽRAVCI</vt:lpstr>
      <vt:lpstr>MASOŽRAVCI</vt:lpstr>
      <vt:lpstr>MASOŽRAVCI</vt:lpstr>
      <vt:lpstr>MASOŽRAVCI</vt:lpstr>
      <vt:lpstr>MASOŽRAVCI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MASOŽRAVCI</dc:title>
  <dc:creator>Blanka</dc:creator>
  <cp:lastModifiedBy>Dum</cp:lastModifiedBy>
  <cp:revision>11</cp:revision>
  <dcterms:created xsi:type="dcterms:W3CDTF">2012-06-02T11:11:56Z</dcterms:created>
  <dcterms:modified xsi:type="dcterms:W3CDTF">2013-10-13T15:54:44Z</dcterms:modified>
</cp:coreProperties>
</file>