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AD62C-1BF1-4406-AC38-F1B4CABF8D4F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80923-6FB6-4E2F-9EF6-F94E79C2F9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AD62C-1BF1-4406-AC38-F1B4CABF8D4F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80923-6FB6-4E2F-9EF6-F94E79C2F9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AD62C-1BF1-4406-AC38-F1B4CABF8D4F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80923-6FB6-4E2F-9EF6-F94E79C2F9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AD62C-1BF1-4406-AC38-F1B4CABF8D4F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80923-6FB6-4E2F-9EF6-F94E79C2F9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AD62C-1BF1-4406-AC38-F1B4CABF8D4F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80923-6FB6-4E2F-9EF6-F94E79C2F9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AD62C-1BF1-4406-AC38-F1B4CABF8D4F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80923-6FB6-4E2F-9EF6-F94E79C2F9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AD62C-1BF1-4406-AC38-F1B4CABF8D4F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80923-6FB6-4E2F-9EF6-F94E79C2F9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AD62C-1BF1-4406-AC38-F1B4CABF8D4F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80923-6FB6-4E2F-9EF6-F94E79C2F9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AD62C-1BF1-4406-AC38-F1B4CABF8D4F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80923-6FB6-4E2F-9EF6-F94E79C2F9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AD62C-1BF1-4406-AC38-F1B4CABF8D4F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80923-6FB6-4E2F-9EF6-F94E79C2F9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AD62C-1BF1-4406-AC38-F1B4CABF8D4F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980923-6FB6-4E2F-9EF6-F94E79C2F9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9AD62C-1BF1-4406-AC38-F1B4CABF8D4F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980923-6FB6-4E2F-9EF6-F94E79C2F99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 descr="Popis: N:\Obchod\EU projekty\Loga\logolinkII_c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813" y="0"/>
            <a:ext cx="576262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4997152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 PRO ZŠ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Pro zpracování vzdělávacích materiálů (VM)v rámci projektu EU peníze školám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                Operační program Vzdělávání pro konkurenceschopnost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Projekt: Moderní výuka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Registrační číslo: CZ.1.07/1.4.00/21.3192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Číslo DUM: </a:t>
            </a:r>
            <a:r>
              <a:rPr lang="cs-CZ" b="1" dirty="0" smtClean="0">
                <a:cs typeface="Arial" pitchFamily="34" charset="0"/>
              </a:rPr>
              <a:t>VY_32_INOVACE_2.3.18</a:t>
            </a:r>
            <a:r>
              <a:rPr lang="cs-CZ" b="1" dirty="0" smtClean="0">
                <a:cs typeface="Arial" pitchFamily="34" charset="0"/>
              </a:rPr>
              <a:t>	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Jméno autora: Mgr. Blanka Vanišová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Datum, období kdy byl vytvořen: </a:t>
            </a:r>
            <a:r>
              <a:rPr lang="cs-CZ" b="1" smtClean="0">
                <a:cs typeface="Arial" pitchFamily="34" charset="0"/>
              </a:rPr>
              <a:t>08</a:t>
            </a:r>
            <a:r>
              <a:rPr lang="cs-CZ" b="1" smtClean="0">
                <a:cs typeface="Arial" pitchFamily="34" charset="0"/>
              </a:rPr>
              <a:t>. 06</a:t>
            </a:r>
            <a:r>
              <a:rPr lang="cs-CZ" b="1" dirty="0" smtClean="0">
                <a:cs typeface="Arial" pitchFamily="34" charset="0"/>
              </a:rPr>
              <a:t>. 2012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Název práce: Lidské tělo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Předmět, pro který je VM určen: Člověk a jeho svět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Ročník, pro který je VM určen: Třetí 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Časová dotace</a:t>
            </a:r>
            <a:r>
              <a:rPr lang="cs-CZ" dirty="0" smtClean="0">
                <a:cs typeface="Arial" pitchFamily="34" charset="0"/>
              </a:rPr>
              <a:t>: </a:t>
            </a:r>
            <a:r>
              <a:rPr lang="cs-CZ" b="1" dirty="0" smtClean="0">
                <a:cs typeface="Arial" pitchFamily="34" charset="0"/>
              </a:rPr>
              <a:t>1 hodina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Vzdělávací oblast, tematický okruh, téma: Živá příroda – Člověk, </a:t>
            </a:r>
            <a:r>
              <a:rPr lang="cs-CZ" dirty="0" smtClean="0">
                <a:cs typeface="Arial" pitchFamily="34" charset="0"/>
              </a:rPr>
              <a:t>Lidské tělo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list, anotace- výstižný popis způsobu použití VM ve výuce:</a:t>
            </a:r>
            <a:r>
              <a:rPr lang="cs-CZ" dirty="0" smtClean="0"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cs typeface="Arial" pitchFamily="34" charset="0"/>
              </a:rPr>
              <a:t>Prezentace je určena jako úvodní seznámení s touto skupinou. Učitel si připraví výklad,  žáci doplňují svými zkušenostmi a znalostmi.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Pomůcky</a:t>
            </a:r>
            <a:r>
              <a:rPr lang="cs-CZ" dirty="0" smtClean="0">
                <a:cs typeface="Arial" pitchFamily="34" charset="0"/>
              </a:rPr>
              <a:t>: prezentace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/>
              <a:t>LIDSKÉ TĚLO</a:t>
            </a:r>
            <a:endParaRPr lang="cs-CZ" b="1" u="sng" dirty="0"/>
          </a:p>
        </p:txBody>
      </p:sp>
      <p:pic>
        <p:nvPicPr>
          <p:cNvPr id="1031" name="Picture 7" descr="C:\Documents and Settings\Blanka\Local Settings\Temporary Internet Files\Content.IE5\3NN3QPFP\MC9001979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04664"/>
            <a:ext cx="2604380" cy="2560622"/>
          </a:xfrm>
          <a:prstGeom prst="rect">
            <a:avLst/>
          </a:prstGeom>
          <a:noFill/>
        </p:spPr>
      </p:pic>
      <p:pic>
        <p:nvPicPr>
          <p:cNvPr id="1032" name="Picture 8" descr="C:\Documents and Settings\Blanka\Local Settings\Temporary Internet Files\Content.IE5\M69J2FS8\MC9004235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188640"/>
            <a:ext cx="2374226" cy="3176758"/>
          </a:xfrm>
          <a:prstGeom prst="rect">
            <a:avLst/>
          </a:prstGeom>
          <a:noFill/>
        </p:spPr>
      </p:pic>
      <p:pic>
        <p:nvPicPr>
          <p:cNvPr id="1033" name="Picture 9" descr="C:\Documents and Settings\Blanka\Local Settings\Temporary Internet Files\Content.IE5\3A8G3BB8\MC90019783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136455"/>
            <a:ext cx="2499925" cy="2270521"/>
          </a:xfrm>
          <a:prstGeom prst="rect">
            <a:avLst/>
          </a:prstGeom>
          <a:noFill/>
        </p:spPr>
      </p:pic>
      <p:pic>
        <p:nvPicPr>
          <p:cNvPr id="1035" name="Picture 11" descr="C:\Documents and Settings\Blanka\Local Settings\Temporary Internet Files\Content.IE5\AVBCXOIS\MP90043108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3501008"/>
            <a:ext cx="4788108" cy="3190825"/>
          </a:xfrm>
          <a:prstGeom prst="rect">
            <a:avLst/>
          </a:prstGeom>
          <a:noFill/>
        </p:spPr>
      </p:pic>
      <p:pic>
        <p:nvPicPr>
          <p:cNvPr id="1036" name="Picture 12" descr="C:\Documents and Settings\Blanka\Local Settings\Temporary Internet Files\Content.IE5\GNU5C80N\MP90043121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07876" y="3789040"/>
            <a:ext cx="3702822" cy="26642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LIDSKÉ TĚLO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Tělo člověka si dokáže udržet stálou tělesnou teplotu.</a:t>
            </a:r>
          </a:p>
          <a:p>
            <a:r>
              <a:rPr lang="cs-CZ" dirty="0" smtClean="0"/>
              <a:t>Člověk je součástí živé přírody.</a:t>
            </a:r>
          </a:p>
          <a:p>
            <a:r>
              <a:rPr lang="cs-CZ" dirty="0" smtClean="0"/>
              <a:t>Od ostatních živočichů se liší způsobem života – bydlí, obléká se, sportuje, chodí do kina, divadla, čte.</a:t>
            </a:r>
          </a:p>
          <a:p>
            <a:r>
              <a:rPr lang="cs-CZ" dirty="0" smtClean="0"/>
              <a:t>Kromě toho se odlišuje schopností myslet, uvědoměle pracovat a dorozumívat se řečí.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LIDSKÉ TĚLO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Pohybuje se</a:t>
            </a:r>
            <a:endParaRPr lang="cs-CZ" dirty="0"/>
          </a:p>
        </p:txBody>
      </p:sp>
      <p:pic>
        <p:nvPicPr>
          <p:cNvPr id="2050" name="Picture 2" descr="C:\Documents and Settings\Blanka\Local Settings\Temporary Internet Files\Content.IE5\GNU5C80N\MP90043932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7050" y="1772816"/>
            <a:ext cx="3138141" cy="4725144"/>
          </a:xfrm>
          <a:prstGeom prst="rect">
            <a:avLst/>
          </a:prstGeom>
          <a:noFill/>
        </p:spPr>
      </p:pic>
      <p:pic>
        <p:nvPicPr>
          <p:cNvPr id="2051" name="Picture 3" descr="C:\Documents and Settings\Blanka\Local Settings\Temporary Internet Files\Content.IE5\E985GBQF\MC90044652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32656"/>
            <a:ext cx="1794967" cy="1124712"/>
          </a:xfrm>
          <a:prstGeom prst="rect">
            <a:avLst/>
          </a:prstGeom>
          <a:noFill/>
        </p:spPr>
      </p:pic>
      <p:pic>
        <p:nvPicPr>
          <p:cNvPr id="2053" name="Picture 5" descr="C:\Documents and Settings\Blanka\Local Settings\Temporary Internet Files\Content.IE5\ZYGZYMS1\MC90044654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260648"/>
            <a:ext cx="1792224" cy="1499616"/>
          </a:xfrm>
          <a:prstGeom prst="rect">
            <a:avLst/>
          </a:prstGeom>
          <a:noFill/>
        </p:spPr>
      </p:pic>
      <p:pic>
        <p:nvPicPr>
          <p:cNvPr id="2058" name="Picture 10" descr="C:\Documents and Settings\Blanka\Local Settings\Temporary Internet Files\Content.IE5\W5WTXQUJ\MP90043057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2420888"/>
            <a:ext cx="2659613" cy="4005064"/>
          </a:xfrm>
          <a:prstGeom prst="rect">
            <a:avLst/>
          </a:prstGeom>
          <a:noFill/>
        </p:spPr>
      </p:pic>
      <p:pic>
        <p:nvPicPr>
          <p:cNvPr id="2059" name="Picture 11" descr="C:\Documents and Settings\Blanka\Local Settings\Temporary Internet Files\Content.IE5\R8DROPYM\MP90043069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2132856"/>
            <a:ext cx="2843808" cy="1892910"/>
          </a:xfrm>
          <a:prstGeom prst="rect">
            <a:avLst/>
          </a:prstGeom>
          <a:noFill/>
        </p:spPr>
      </p:pic>
      <p:pic>
        <p:nvPicPr>
          <p:cNvPr id="2060" name="Picture 12" descr="C:\Documents and Settings\Blanka\Local Settings\Temporary Internet Files\Content.IE5\3A8G3BB8\MP90043060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91880" y="4437112"/>
            <a:ext cx="2819325" cy="18722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LIDSKÉ TĚLO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Potřebuje odpočinek</a:t>
            </a:r>
            <a:endParaRPr lang="cs-CZ" dirty="0"/>
          </a:p>
        </p:txBody>
      </p:sp>
      <p:pic>
        <p:nvPicPr>
          <p:cNvPr id="3075" name="Picture 3" descr="C:\Documents and Settings\Blanka\Local Settings\Temporary Internet Files\Content.IE5\FV9J3WRO\MP9004221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340768"/>
            <a:ext cx="4139782" cy="2758777"/>
          </a:xfrm>
          <a:prstGeom prst="rect">
            <a:avLst/>
          </a:prstGeom>
          <a:noFill/>
        </p:spPr>
      </p:pic>
      <p:pic>
        <p:nvPicPr>
          <p:cNvPr id="3076" name="Picture 4" descr="C:\Documents and Settings\Blanka\Local Settings\Temporary Internet Files\Content.IE5\R8DROPYM\MP90026295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4221088"/>
            <a:ext cx="3657600" cy="2426208"/>
          </a:xfrm>
          <a:prstGeom prst="rect">
            <a:avLst/>
          </a:prstGeom>
          <a:noFill/>
        </p:spPr>
      </p:pic>
      <p:pic>
        <p:nvPicPr>
          <p:cNvPr id="3079" name="Picture 7" descr="C:\Documents and Settings\Blanka\Local Settings\Temporary Internet Files\Content.IE5\3A8G3BB8\MC90002284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260648"/>
            <a:ext cx="1782166" cy="1228039"/>
          </a:xfrm>
          <a:prstGeom prst="rect">
            <a:avLst/>
          </a:prstGeom>
          <a:noFill/>
        </p:spPr>
      </p:pic>
      <p:pic>
        <p:nvPicPr>
          <p:cNvPr id="3080" name="Picture 8" descr="C:\Documents and Settings\Blanka\Local Settings\Temporary Internet Files\Content.IE5\4H896XCH\MP90040914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2132856"/>
            <a:ext cx="4031094" cy="2683197"/>
          </a:xfrm>
          <a:prstGeom prst="rect">
            <a:avLst/>
          </a:prstGeom>
          <a:noFill/>
        </p:spPr>
      </p:pic>
      <p:pic>
        <p:nvPicPr>
          <p:cNvPr id="3081" name="Picture 9" descr="C:\Documents and Settings\Blanka\Local Settings\Temporary Internet Files\Content.IE5\GNU5C80N\MP90030895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5013176"/>
            <a:ext cx="2574773" cy="1712224"/>
          </a:xfrm>
          <a:prstGeom prst="rect">
            <a:avLst/>
          </a:prstGeom>
          <a:noFill/>
        </p:spPr>
      </p:pic>
      <p:pic>
        <p:nvPicPr>
          <p:cNvPr id="3084" name="Picture 12" descr="C:\Documents and Settings\Blanka\Local Settings\Temporary Internet Files\Content.IE5\AVBCXOIS\MP90043318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15816" y="5013176"/>
            <a:ext cx="2120280" cy="14135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LIDSKÉ TĚLO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Přijímá potravu</a:t>
            </a:r>
            <a:endParaRPr lang="cs-CZ" dirty="0"/>
          </a:p>
        </p:txBody>
      </p:sp>
      <p:pic>
        <p:nvPicPr>
          <p:cNvPr id="4098" name="Picture 2" descr="C:\Documents and Settings\Blanka\Local Settings\Temporary Internet Files\Content.IE5\6Q761CHY\MP9004100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293096"/>
            <a:ext cx="2448272" cy="2448272"/>
          </a:xfrm>
          <a:prstGeom prst="rect">
            <a:avLst/>
          </a:prstGeom>
          <a:noFill/>
        </p:spPr>
      </p:pic>
      <p:pic>
        <p:nvPicPr>
          <p:cNvPr id="4099" name="Picture 3" descr="C:\Documents and Settings\Blanka\Local Settings\Temporary Internet Files\Content.IE5\3NN3QPFP\MP90040195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2420888"/>
            <a:ext cx="5652542" cy="3766889"/>
          </a:xfrm>
          <a:prstGeom prst="rect">
            <a:avLst/>
          </a:prstGeom>
          <a:noFill/>
        </p:spPr>
      </p:pic>
      <p:pic>
        <p:nvPicPr>
          <p:cNvPr id="4101" name="Picture 5" descr="C:\Documents and Settings\Blanka\Local Settings\Temporary Internet Files\Content.IE5\36AD6R1J\MC90034484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188640"/>
            <a:ext cx="1422596" cy="1329771"/>
          </a:xfrm>
          <a:prstGeom prst="rect">
            <a:avLst/>
          </a:prstGeom>
          <a:noFill/>
        </p:spPr>
      </p:pic>
      <p:pic>
        <p:nvPicPr>
          <p:cNvPr id="4102" name="Picture 6" descr="C:\Documents and Settings\Blanka\Local Settings\Temporary Internet Files\Content.IE5\4RWHA3OD\MC90044056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240" y="0"/>
            <a:ext cx="2087266" cy="2162348"/>
          </a:xfrm>
          <a:prstGeom prst="rect">
            <a:avLst/>
          </a:prstGeom>
          <a:noFill/>
        </p:spPr>
      </p:pic>
      <p:pic>
        <p:nvPicPr>
          <p:cNvPr id="4105" name="Picture 9" descr="C:\Documents and Settings\Blanka\Local Settings\Temporary Internet Files\Content.IE5\E985GBQF\MP90040155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2152878"/>
            <a:ext cx="2880320" cy="19194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LIDSKÉ TĚLO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Dýchá</a:t>
            </a:r>
            <a:endParaRPr lang="cs-CZ" dirty="0"/>
          </a:p>
        </p:txBody>
      </p:sp>
      <p:pic>
        <p:nvPicPr>
          <p:cNvPr id="5123" name="Picture 3" descr="C:\Documents and Settings\Blanka\Local Settings\Temporary Internet Files\Content.IE5\ZYGZYMS1\MC90019774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332656"/>
            <a:ext cx="2089842" cy="1379145"/>
          </a:xfrm>
          <a:prstGeom prst="rect">
            <a:avLst/>
          </a:prstGeom>
          <a:noFill/>
        </p:spPr>
      </p:pic>
      <p:pic>
        <p:nvPicPr>
          <p:cNvPr id="5125" name="Picture 5" descr="C:\Documents and Settings\Blanka\Local Settings\Temporary Internet Files\Content.IE5\QAH8U5HR\MC90028710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60648"/>
            <a:ext cx="1211760" cy="1421065"/>
          </a:xfrm>
          <a:prstGeom prst="rect">
            <a:avLst/>
          </a:prstGeom>
          <a:noFill/>
        </p:spPr>
      </p:pic>
      <p:pic>
        <p:nvPicPr>
          <p:cNvPr id="5127" name="Picture 7" descr="C:\Documents and Settings\Blanka\Local Settings\Temporary Internet Files\Content.IE5\4RWHA3OD\MP90043319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3140968"/>
            <a:ext cx="5040560" cy="3360373"/>
          </a:xfrm>
          <a:prstGeom prst="rect">
            <a:avLst/>
          </a:prstGeom>
          <a:noFill/>
        </p:spPr>
      </p:pic>
      <p:pic>
        <p:nvPicPr>
          <p:cNvPr id="5128" name="Picture 8" descr="C:\Documents and Settings\Blanka\Local Settings\Temporary Internet Files\Content.IE5\GNU5C80N\MP90040906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3563888" y="1340768"/>
            <a:ext cx="1700808" cy="1700808"/>
          </a:xfrm>
          <a:prstGeom prst="rect">
            <a:avLst/>
          </a:prstGeom>
          <a:noFill/>
        </p:spPr>
      </p:pic>
      <p:pic>
        <p:nvPicPr>
          <p:cNvPr id="5129" name="Picture 9" descr="C:\Documents and Settings\Blanka\Local Settings\Temporary Internet Files\Content.IE5\FV9J3WRO\MP90040965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2179693"/>
            <a:ext cx="3024336" cy="453429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LIDSKÉ TĚLO</a:t>
            </a:r>
            <a:endParaRPr lang="cs-CZ" u="sng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Vylučuje</a:t>
            </a:r>
            <a:endParaRPr lang="cs-CZ" dirty="0"/>
          </a:p>
        </p:txBody>
      </p:sp>
      <p:pic>
        <p:nvPicPr>
          <p:cNvPr id="6158" name="Picture 14" descr="C:\Documents and Settings\Blanka\Local Settings\Temporary Internet Files\Content.IE5\3A8G3BB8\MP90042250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348880"/>
            <a:ext cx="2811310" cy="4221088"/>
          </a:xfrm>
          <a:prstGeom prst="rect">
            <a:avLst/>
          </a:prstGeom>
          <a:noFill/>
        </p:spPr>
      </p:pic>
      <p:pic>
        <p:nvPicPr>
          <p:cNvPr id="6160" name="Picture 16" descr="C:\Documents and Settings\Blanka\Local Settings\Temporary Internet Files\Content.IE5\R8DROPYM\MP90039968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293568"/>
            <a:ext cx="5256584" cy="52565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LIDSKÉ TĚLO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Rozmnožuje se, roste a vyvíjí se</a:t>
            </a:r>
            <a:endParaRPr lang="cs-CZ" dirty="0"/>
          </a:p>
        </p:txBody>
      </p:sp>
      <p:pic>
        <p:nvPicPr>
          <p:cNvPr id="7170" name="Picture 2" descr="C:\Documents and Settings\Blanka\Local Settings\Temporary Internet Files\Content.IE5\E985GBQF\MP90043046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116632"/>
            <a:ext cx="2376264" cy="2376264"/>
          </a:xfrm>
          <a:prstGeom prst="rect">
            <a:avLst/>
          </a:prstGeom>
          <a:noFill/>
        </p:spPr>
      </p:pic>
      <p:pic>
        <p:nvPicPr>
          <p:cNvPr id="7171" name="Picture 3" descr="C:\Documents and Settings\Blanka\Local Settings\Temporary Internet Files\Content.IE5\3A8G3BB8\MP90042276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16632"/>
            <a:ext cx="1628800" cy="1628800"/>
          </a:xfrm>
          <a:prstGeom prst="rect">
            <a:avLst/>
          </a:prstGeom>
          <a:noFill/>
        </p:spPr>
      </p:pic>
      <p:pic>
        <p:nvPicPr>
          <p:cNvPr id="7172" name="Picture 4" descr="C:\Documents and Settings\Blanka\Local Settings\Temporary Internet Files\Content.IE5\VL645TR9\MP90043931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2308920"/>
            <a:ext cx="4320480" cy="4320480"/>
          </a:xfrm>
          <a:prstGeom prst="rect">
            <a:avLst/>
          </a:prstGeom>
          <a:noFill/>
        </p:spPr>
      </p:pic>
      <p:pic>
        <p:nvPicPr>
          <p:cNvPr id="7174" name="Picture 6" descr="C:\Documents and Settings\Blanka\Local Settings\Temporary Internet Files\Content.IE5\JC8Z87SB\MP90040949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2636912"/>
            <a:ext cx="4077072" cy="40770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/>
              <a:t>Zdroje:</a:t>
            </a:r>
          </a:p>
          <a:p>
            <a:r>
              <a:rPr lang="cs-CZ" sz="1200" dirty="0" smtClean="0"/>
              <a:t>Neocitovaná obrazová díla byla použita  z knihoven Microsoft Word 2003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102</Words>
  <Application>Microsoft Office PowerPoint</Application>
  <PresentationFormat>Předvádění na obrazovce (4:3)</PresentationFormat>
  <Paragraphs>36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LIDSKÉ TĚLO</vt:lpstr>
      <vt:lpstr>LIDSKÉ TĚLO</vt:lpstr>
      <vt:lpstr>LIDSKÉ TĚLO</vt:lpstr>
      <vt:lpstr>LIDSKÉ TĚLO</vt:lpstr>
      <vt:lpstr>LIDSKÉ TĚLO</vt:lpstr>
      <vt:lpstr>LIDSKÉ TĚLO</vt:lpstr>
      <vt:lpstr>LIDSKÉ TĚLO</vt:lpstr>
      <vt:lpstr>LIDSKÉ TĚLO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LIDSKÉ TĚLO</dc:title>
  <dc:creator>Blanka</dc:creator>
  <cp:lastModifiedBy>NTBK</cp:lastModifiedBy>
  <cp:revision>7</cp:revision>
  <dcterms:created xsi:type="dcterms:W3CDTF">2012-06-07T18:08:53Z</dcterms:created>
  <dcterms:modified xsi:type="dcterms:W3CDTF">2013-10-06T20:18:50Z</dcterms:modified>
</cp:coreProperties>
</file>