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3D962-BF18-4008-9E75-5889A5F674C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92A77-57EF-4F86-8CF6-0EC8CFF97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jpeg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3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VY_32_INOVACE_2.3.20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10</a:t>
            </a:r>
            <a:r>
              <a:rPr lang="cs-CZ" b="1" smtClean="0">
                <a:cs typeface="Arial" pitchFamily="34" charset="0"/>
              </a:rPr>
              <a:t>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Stavba těla II.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Člověk, </a:t>
            </a:r>
            <a:r>
              <a:rPr lang="cs-CZ" dirty="0" smtClean="0">
                <a:cs typeface="Arial" pitchFamily="34" charset="0"/>
              </a:rPr>
              <a:t>Stavba těla II.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TĚLA II.</a:t>
            </a:r>
            <a:endParaRPr lang="cs-CZ" dirty="0"/>
          </a:p>
        </p:txBody>
      </p:sp>
      <p:pic>
        <p:nvPicPr>
          <p:cNvPr id="1026" name="Picture 2" descr="C:\Documents and Settings\Blanka\Local Settings\Temporary Internet Files\Content.IE5\E985GBQF\MP9001811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764563" cy="2793504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6Q761CHY\MP90017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996952"/>
            <a:ext cx="2438400" cy="3657600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SAFULQHK\MP9003857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201820"/>
            <a:ext cx="2448272" cy="3427580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50W6L4A3\MC9004160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3501008"/>
            <a:ext cx="2526993" cy="2812529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W5WTXQUJ\MC90043626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332656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KOSTRA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Kostra je oporou lidského těla.</a:t>
            </a:r>
          </a:p>
          <a:p>
            <a:r>
              <a:rPr lang="cs-CZ" dirty="0" smtClean="0"/>
              <a:t>Chrání vnitřní orgány.</a:t>
            </a:r>
          </a:p>
          <a:p>
            <a:r>
              <a:rPr lang="cs-CZ" dirty="0" smtClean="0"/>
              <a:t>Tvoří ji páteř složená z obratlů.</a:t>
            </a:r>
          </a:p>
          <a:p>
            <a:r>
              <a:rPr lang="cs-CZ" dirty="0" smtClean="0"/>
              <a:t>Páteř je pružná a ohebná.</a:t>
            </a:r>
          </a:p>
          <a:p>
            <a:r>
              <a:rPr lang="cs-CZ" dirty="0" smtClean="0"/>
              <a:t>K páteři je připojena lebka, kostra hrudníku, pánev a kostra horních a dolních končetin.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79512" y="332656"/>
          <a:ext cx="4320480" cy="6114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Acrobat Document" r:id="rId3" imgW="5667280" imgH="8020002" progId="AcroExch.Document.7">
                  <p:embed/>
                </p:oleObj>
              </mc:Choice>
              <mc:Fallback>
                <p:oleObj name="Acrobat Document" r:id="rId3" imgW="5667280" imgH="8020002" progId="AcroExch.Document.7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32656"/>
                        <a:ext cx="4320480" cy="6114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1" name="Picture 3" descr="C:\Documents and Settings\Blanka\Local Settings\Temporary Internet Files\Content.IE5\JC8Z87SB\MC9004387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48680"/>
            <a:ext cx="4299942" cy="57332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CHRUP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obličejové části lebky se nachází zuby, které tvoří chrup.</a:t>
            </a:r>
            <a:endParaRPr lang="cs-CZ" dirty="0"/>
          </a:p>
        </p:txBody>
      </p:sp>
      <p:pic>
        <p:nvPicPr>
          <p:cNvPr id="3074" name="Picture 2" descr="C:\Documents and Settings\Blanka\Local Settings\Temporary Internet Files\Content.IE5\AVBCXOIS\MC9004418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0968"/>
            <a:ext cx="2743200" cy="2743200"/>
          </a:xfrm>
          <a:prstGeom prst="rect">
            <a:avLst/>
          </a:prstGeom>
          <a:noFill/>
        </p:spPr>
      </p:pic>
      <p:pic>
        <p:nvPicPr>
          <p:cNvPr id="3075" name="Picture 3" descr="C:\Documents and Settings\Blanka\Local Settings\Temporary Internet Files\Content.IE5\FV9J3WRO\MP9004096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564904"/>
            <a:ext cx="5940152" cy="3963195"/>
          </a:xfrm>
          <a:prstGeom prst="rect">
            <a:avLst/>
          </a:prstGeom>
          <a:noFill/>
        </p:spPr>
      </p:pic>
      <p:pic>
        <p:nvPicPr>
          <p:cNvPr id="3076" name="Picture 4" descr="C:\Documents and Settings\Blanka\Local Settings\Temporary Internet Files\Content.IE5\50W6L4A3\MC900090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332656"/>
            <a:ext cx="1204111" cy="8163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VNITŘNÍ ORGÁNY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Mozek řídí činnost vnitřních ústrojí celého těla.</a:t>
            </a:r>
          </a:p>
          <a:p>
            <a:r>
              <a:rPr lang="cs-CZ" dirty="0" smtClean="0"/>
              <a:t>Srdce a cévy zajišťují oběh krve.</a:t>
            </a:r>
          </a:p>
          <a:p>
            <a:r>
              <a:rPr lang="cs-CZ" dirty="0" smtClean="0"/>
              <a:t>Plíce umožňují dýchání.</a:t>
            </a:r>
          </a:p>
          <a:p>
            <a:r>
              <a:rPr lang="cs-CZ" dirty="0" smtClean="0"/>
              <a:t>Žaludek zpracovává potravu.</a:t>
            </a:r>
          </a:p>
          <a:p>
            <a:r>
              <a:rPr lang="cs-CZ" dirty="0" smtClean="0"/>
              <a:t>Střeva – zde probíhá další zpracování potravy.</a:t>
            </a:r>
          </a:p>
          <a:p>
            <a:r>
              <a:rPr lang="cs-CZ" dirty="0" smtClean="0"/>
              <a:t>Ledviny odstraňují škodlivé odpadní látky v podobě moči.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2267744" y="158748"/>
          <a:ext cx="4608512" cy="6521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Acrobat Document" r:id="rId3" imgW="5667280" imgH="8020002" progId="AcroExch.Document.7">
                  <p:embed/>
                </p:oleObj>
              </mc:Choice>
              <mc:Fallback>
                <p:oleObj name="Acrobat Document" r:id="rId3" imgW="5667280" imgH="8020002" progId="AcroExch.Document.7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158748"/>
                        <a:ext cx="4608512" cy="65217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051720" y="138034"/>
          <a:ext cx="4680520" cy="66229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Acrobat Document" r:id="rId3" imgW="5667280" imgH="8020002" progId="AcroExch.Document.7">
                  <p:embed/>
                </p:oleObj>
              </mc:Choice>
              <mc:Fallback>
                <p:oleObj name="Acrobat Document" r:id="rId3" imgW="5667280" imgH="8020002" progId="AcroExch.Document.7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138034"/>
                        <a:ext cx="4680520" cy="662299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Neocitovaná obrazová díla byla použita  z knihoven Microsoft Word 2003 a</a:t>
            </a:r>
          </a:p>
          <a:p>
            <a:r>
              <a:rPr lang="cs-CZ" sz="1200" dirty="0" smtClean="0">
                <a:hlinkClick r:id="rId2"/>
              </a:rPr>
              <a:t>www.</a:t>
            </a:r>
            <a:r>
              <a:rPr lang="cs-CZ" sz="1200" dirty="0" err="1" smtClean="0">
                <a:hlinkClick r:id="rId2"/>
              </a:rPr>
              <a:t>datakabinet.cz</a:t>
            </a:r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119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Acrobat Document</vt:lpstr>
      <vt:lpstr>Prezentace aplikace PowerPoint</vt:lpstr>
      <vt:lpstr>STAVBA TĚLA II.</vt:lpstr>
      <vt:lpstr>KOSTRA</vt:lpstr>
      <vt:lpstr>Prezentace aplikace PowerPoint</vt:lpstr>
      <vt:lpstr>CHRUP</vt:lpstr>
      <vt:lpstr>VNITŘNÍ ORGÁNY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TĚLA II.</dc:title>
  <dc:creator>Blanka</dc:creator>
  <cp:lastModifiedBy>NTBK</cp:lastModifiedBy>
  <cp:revision>6</cp:revision>
  <dcterms:created xsi:type="dcterms:W3CDTF">2012-06-11T17:51:42Z</dcterms:created>
  <dcterms:modified xsi:type="dcterms:W3CDTF">2013-10-06T20:19:24Z</dcterms:modified>
</cp:coreProperties>
</file>