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9" r:id="rId4"/>
    <p:sldId id="260" r:id="rId5"/>
    <p:sldId id="266" r:id="rId6"/>
    <p:sldId id="262" r:id="rId7"/>
    <p:sldId id="263" r:id="rId8"/>
    <p:sldId id="264" r:id="rId9"/>
    <p:sldId id="265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602E8-0F3A-4D90-ABC0-005B33D5CF3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53799-6ADC-4DFD-BB41-F5F4226A3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602E8-0F3A-4D90-ABC0-005B33D5CF3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53799-6ADC-4DFD-BB41-F5F4226A3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602E8-0F3A-4D90-ABC0-005B33D5CF3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53799-6ADC-4DFD-BB41-F5F4226A3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602E8-0F3A-4D90-ABC0-005B33D5CF3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53799-6ADC-4DFD-BB41-F5F4226A3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602E8-0F3A-4D90-ABC0-005B33D5CF3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53799-6ADC-4DFD-BB41-F5F4226A3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602E8-0F3A-4D90-ABC0-005B33D5CF3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53799-6ADC-4DFD-BB41-F5F4226A3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602E8-0F3A-4D90-ABC0-005B33D5CF3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53799-6ADC-4DFD-BB41-F5F4226A3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602E8-0F3A-4D90-ABC0-005B33D5CF3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53799-6ADC-4DFD-BB41-F5F4226A3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602E8-0F3A-4D90-ABC0-005B33D5CF3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53799-6ADC-4DFD-BB41-F5F4226A3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602E8-0F3A-4D90-ABC0-005B33D5CF3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53799-6ADC-4DFD-BB41-F5F4226A3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602E8-0F3A-4D90-ABC0-005B33D5CF3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53799-6ADC-4DFD-BB41-F5F4226A3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9602E8-0F3A-4D90-ABC0-005B33D5CF3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653799-6ADC-4DFD-BB41-F5F4226A3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plajzka.blog.cz/0907/jezek-usaty" TargetMode="External"/><Relationship Id="rId3" Type="http://schemas.openxmlformats.org/officeDocument/2006/relationships/hyperlink" Target="http://www.zamek-opocno.cz/novinky/?ftshow=30" TargetMode="External"/><Relationship Id="rId7" Type="http://schemas.openxmlformats.org/officeDocument/2006/relationships/hyperlink" Target="http://www.vivo.sk/photo/146923/Datel-velky-Dendrocopos-major" TargetMode="External"/><Relationship Id="rId2" Type="http://schemas.openxmlformats.org/officeDocument/2006/relationships/hyperlink" Target="http://www.jirsaphoto.cz/fotogalerie/savci/hmyzozravci/303-krtek-obecny-talpa-europea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Datel_%C4%8Dern%C3%BD" TargetMode="External"/><Relationship Id="rId5" Type="http://schemas.openxmlformats.org/officeDocument/2006/relationships/hyperlink" Target="http://cs.wikipedia.org/wiki/S%C3%BDkora_mod%C5%99inka" TargetMode="External"/><Relationship Id="rId4" Type="http://schemas.openxmlformats.org/officeDocument/2006/relationships/hyperlink" Target="http://www.suport.cz/aktuality/%C5%BEe-vla%C5%A1tovka-jaro-ned%C4%9Bl%C3%A1" TargetMode="External"/><Relationship Id="rId9" Type="http://schemas.openxmlformats.org/officeDocument/2006/relationships/hyperlink" Target="http://www.jezci-treser.cz/Jak-ziji-jezci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813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997152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VY_32_INOVACE_2.3.15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05. 06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Hmyzožravci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 – Živočichové,</a:t>
            </a:r>
            <a:r>
              <a:rPr lang="cs-CZ" dirty="0" smtClean="0">
                <a:cs typeface="Arial" pitchFamily="34" charset="0"/>
              </a:rPr>
              <a:t> Hmyzožravci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úvodní seznámení s touto skupinou. Učitel si připraví výklad,  žáci doplňují svými zkušenostmi a znalostmi.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HMYZOŽRAVCI</a:t>
            </a:r>
            <a:endParaRPr lang="cs-CZ" b="1" u="sng" dirty="0"/>
          </a:p>
        </p:txBody>
      </p:sp>
      <p:pic>
        <p:nvPicPr>
          <p:cNvPr id="1026" name="Picture 2" descr="C:\Documents and Settings\Blanka\Local Settings\Temporary Internet Files\Content.IE5\M69J2FS8\MC9003049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29760" y="207110"/>
            <a:ext cx="3934728" cy="2213778"/>
          </a:xfrm>
          <a:prstGeom prst="rect">
            <a:avLst/>
          </a:prstGeom>
          <a:noFill/>
        </p:spPr>
      </p:pic>
      <p:pic>
        <p:nvPicPr>
          <p:cNvPr id="1027" name="Picture 3" descr="C:\Documents and Settings\Blanka\Local Settings\Temporary Internet Files\Content.IE5\4RWHA3OD\MC9001092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60648"/>
            <a:ext cx="2879903" cy="2420874"/>
          </a:xfrm>
          <a:prstGeom prst="rect">
            <a:avLst/>
          </a:prstGeom>
          <a:noFill/>
        </p:spPr>
      </p:pic>
      <p:pic>
        <p:nvPicPr>
          <p:cNvPr id="1029" name="Picture 5" descr="C:\Documents and Settings\Blanka\Local Settings\Temporary Internet Files\Content.IE5\4H896XCH\MP90040670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2780928"/>
            <a:ext cx="2592288" cy="3886534"/>
          </a:xfrm>
          <a:prstGeom prst="rect">
            <a:avLst/>
          </a:prstGeom>
          <a:noFill/>
        </p:spPr>
      </p:pic>
      <p:pic>
        <p:nvPicPr>
          <p:cNvPr id="1030" name="Picture 6" descr="C:\Documents and Settings\Blanka\Local Settings\Temporary Internet Files\Content.IE5\M69J2FS8\MC90010922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3284984"/>
            <a:ext cx="2605905" cy="3140968"/>
          </a:xfrm>
          <a:prstGeom prst="rect">
            <a:avLst/>
          </a:prstGeom>
          <a:noFill/>
        </p:spPr>
      </p:pic>
      <p:pic>
        <p:nvPicPr>
          <p:cNvPr id="1031" name="Picture 7" descr="C:\Documents and Settings\Blanka\Local Settings\Temporary Internet Files\Content.IE5\3A8G3BB8\MC90010929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3429000"/>
            <a:ext cx="1954838" cy="32129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HMYZOŽRAVCI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Hmyzožravci jsou většinou drobní s délkou těla do 20 cm. V Evropě se vyskytuje 30 druhů. V České republice žijí tři čeledi (10 druhů): ježkovití, krtkovití a </a:t>
            </a:r>
            <a:r>
              <a:rPr lang="cs-CZ" dirty="0" err="1" smtClean="0"/>
              <a:t>rejskovití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Většinou jsou drobní s velkými čichovými laloky. Jedním ze znaků je úplný chrup složený z velkého počtu (26-48) špičatých a tvarově podobných zoubků.</a:t>
            </a:r>
          </a:p>
          <a:p>
            <a:r>
              <a:rPr lang="cs-CZ" dirty="0" smtClean="0"/>
              <a:t>Živí se hlavně bezobratlými živočichy a drobnými obratlovci. Orientují se převážně pomocí čichu a hmatu, někteří mají výborný sluch. Slabší zrak patrně souvisí s převládající noční aktivitou.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HMYZOŽRAVCI</a:t>
            </a:r>
            <a:endParaRPr lang="cs-CZ" u="sng" dirty="0"/>
          </a:p>
        </p:txBody>
      </p:sp>
      <p:pic>
        <p:nvPicPr>
          <p:cNvPr id="2050" name="Picture 2" descr="http://www.jirsaphoto.cz/img/galerie/krtek-obecny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245750"/>
            <a:ext cx="8136904" cy="539668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211960" y="1196752"/>
            <a:ext cx="439248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jirsaphoto.cz</a:t>
            </a:r>
            <a:r>
              <a:rPr lang="cs-CZ" sz="800" dirty="0" smtClean="0"/>
              <a:t>/</a:t>
            </a:r>
            <a:r>
              <a:rPr lang="cs-CZ" sz="800" dirty="0" err="1" smtClean="0"/>
              <a:t>fotogalerie</a:t>
            </a:r>
            <a:r>
              <a:rPr lang="cs-CZ" sz="800" dirty="0" smtClean="0"/>
              <a:t>/savci/</a:t>
            </a:r>
            <a:r>
              <a:rPr lang="cs-CZ" sz="800" dirty="0" err="1" smtClean="0"/>
              <a:t>hmyzozravci</a:t>
            </a:r>
            <a:r>
              <a:rPr lang="cs-CZ" sz="800" dirty="0" smtClean="0"/>
              <a:t>/303-krtek-</a:t>
            </a:r>
            <a:r>
              <a:rPr lang="cs-CZ" sz="800" dirty="0" err="1" smtClean="0"/>
              <a:t>obecny</a:t>
            </a:r>
            <a:r>
              <a:rPr lang="cs-CZ" sz="800" dirty="0" smtClean="0"/>
              <a:t>-</a:t>
            </a:r>
            <a:r>
              <a:rPr lang="cs-CZ" sz="800" dirty="0" err="1" smtClean="0"/>
              <a:t>talpa</a:t>
            </a:r>
            <a:r>
              <a:rPr lang="cs-CZ" sz="800" dirty="0" smtClean="0"/>
              <a:t>-</a:t>
            </a:r>
            <a:r>
              <a:rPr lang="cs-CZ" sz="800" dirty="0" err="1" smtClean="0"/>
              <a:t>europea.html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HMYZOŽRAVCI</a:t>
            </a:r>
            <a:endParaRPr lang="cs-CZ" u="sng" dirty="0"/>
          </a:p>
        </p:txBody>
      </p:sp>
      <p:pic>
        <p:nvPicPr>
          <p:cNvPr id="25602" name="Picture 2" descr="http://nd01.jxs.cz/714/235/0cc3cb5ddd_48243435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340768"/>
            <a:ext cx="4283968" cy="3212977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627784" y="1340768"/>
            <a:ext cx="1827744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 smtClean="0"/>
              <a:t>http://plajzka.blog.cz/0907/jezek-usaty</a:t>
            </a:r>
            <a:endParaRPr lang="cs-CZ" sz="800" dirty="0"/>
          </a:p>
        </p:txBody>
      </p:sp>
      <p:pic>
        <p:nvPicPr>
          <p:cNvPr id="25604" name="Picture 4" descr="http://jezci-treser.wbs.cz/72460007vyrez_origin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340768"/>
            <a:ext cx="3995936" cy="325932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716016" y="4365104"/>
            <a:ext cx="2032929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jezci</a:t>
            </a:r>
            <a:r>
              <a:rPr lang="cs-CZ" sz="800" dirty="0" smtClean="0"/>
              <a:t>-</a:t>
            </a:r>
            <a:r>
              <a:rPr lang="cs-CZ" sz="800" dirty="0" err="1" smtClean="0"/>
              <a:t>treser.cz</a:t>
            </a:r>
            <a:r>
              <a:rPr lang="cs-CZ" sz="800" dirty="0" smtClean="0"/>
              <a:t>/Jak-</a:t>
            </a:r>
            <a:r>
              <a:rPr lang="cs-CZ" sz="800" dirty="0" err="1" smtClean="0"/>
              <a:t>ziji</a:t>
            </a:r>
            <a:r>
              <a:rPr lang="cs-CZ" sz="800" dirty="0" smtClean="0"/>
              <a:t>-</a:t>
            </a:r>
            <a:r>
              <a:rPr lang="cs-CZ" sz="800" dirty="0" err="1" smtClean="0"/>
              <a:t>jezci.html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HMYZOŽRAVCI</a:t>
            </a:r>
            <a:endParaRPr lang="cs-CZ" u="sng" dirty="0"/>
          </a:p>
        </p:txBody>
      </p:sp>
      <p:pic>
        <p:nvPicPr>
          <p:cNvPr id="9220" name="Picture 4" descr="http://www.zamek-opocno.cz/data/messages/obsah26_1.jpg?gcm_date=129802953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412776"/>
            <a:ext cx="6946281" cy="5093942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259632" y="6309320"/>
            <a:ext cx="286206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zamek</a:t>
            </a:r>
            <a:r>
              <a:rPr lang="cs-CZ" sz="800" dirty="0" smtClean="0"/>
              <a:t>-</a:t>
            </a:r>
            <a:r>
              <a:rPr lang="cs-CZ" sz="800" dirty="0" err="1" smtClean="0"/>
              <a:t>opocno.cz</a:t>
            </a:r>
            <a:r>
              <a:rPr lang="cs-CZ" sz="800" dirty="0" smtClean="0"/>
              <a:t>/novinky/?</a:t>
            </a:r>
            <a:r>
              <a:rPr lang="cs-CZ" sz="800" dirty="0" err="1" smtClean="0"/>
              <a:t>ftshow</a:t>
            </a:r>
            <a:r>
              <a:rPr lang="cs-CZ" sz="800" dirty="0" smtClean="0"/>
              <a:t>=30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HMYZOŽRAVCI</a:t>
            </a:r>
            <a:endParaRPr lang="cs-CZ" u="sng" dirty="0"/>
          </a:p>
        </p:txBody>
      </p:sp>
      <p:pic>
        <p:nvPicPr>
          <p:cNvPr id="22530" name="Picture 2" descr="http://www.suport.cz/sites/default/files/obrazky-clanky/vlastovka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196752"/>
            <a:ext cx="6768752" cy="5415003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187624" y="6381328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http://www.suport.</a:t>
            </a:r>
            <a:r>
              <a:rPr lang="cs-CZ" sz="800" dirty="0" err="1" smtClean="0"/>
              <a:t>cz</a:t>
            </a:r>
            <a:r>
              <a:rPr lang="cs-CZ" sz="800" dirty="0" smtClean="0"/>
              <a:t>/aktuality/%C5%</a:t>
            </a:r>
            <a:r>
              <a:rPr lang="cs-CZ" sz="800" dirty="0" err="1" smtClean="0"/>
              <a:t>BEe</a:t>
            </a:r>
            <a:r>
              <a:rPr lang="cs-CZ" sz="800" dirty="0" smtClean="0"/>
              <a:t>-</a:t>
            </a:r>
            <a:r>
              <a:rPr lang="cs-CZ" sz="800" dirty="0" err="1" smtClean="0"/>
              <a:t>vla</a:t>
            </a:r>
            <a:r>
              <a:rPr lang="cs-CZ" sz="800" dirty="0" smtClean="0"/>
              <a:t>%C5%A1tovka-jaro-</a:t>
            </a:r>
            <a:r>
              <a:rPr lang="cs-CZ" sz="800" dirty="0" err="1" smtClean="0"/>
              <a:t>ned</a:t>
            </a:r>
            <a:r>
              <a:rPr lang="cs-CZ" sz="800" dirty="0" smtClean="0"/>
              <a:t>%C4%9Bl%C3%A1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HMYZOŽRAVCI</a:t>
            </a:r>
            <a:endParaRPr lang="cs-CZ" u="sng" dirty="0"/>
          </a:p>
        </p:txBody>
      </p:sp>
      <p:pic>
        <p:nvPicPr>
          <p:cNvPr id="23554" name="Picture 2" descr="http://upload.wikimedia.org/wikipedia/commons/thumb/8/88/Parus_caeruleus1.jpg/260px-Parus_caeruleus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5603" y="1340768"/>
            <a:ext cx="6984775" cy="523858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971600" y="6381328"/>
            <a:ext cx="300608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http://cs.wikipedia.org/wiki/S%C3%BDkora_mod%C5%99inka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HMYZOŽRAVCI</a:t>
            </a:r>
            <a:endParaRPr lang="cs-CZ" u="sng" dirty="0"/>
          </a:p>
        </p:txBody>
      </p:sp>
      <p:pic>
        <p:nvPicPr>
          <p:cNvPr id="24578" name="Picture 2" descr="http://upload.wikimedia.org/wikipedia/commons/thumb/3/31/Schwarzspecht.jpg/245px-Schwarzspech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753" y="1310708"/>
            <a:ext cx="3434371" cy="521463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23528" y="6309320"/>
            <a:ext cx="27900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http://cs.wikipedia.org/wiki/Datel_%C4%8Dern%C3%BD</a:t>
            </a:r>
            <a:endParaRPr lang="cs-CZ" sz="800" dirty="0"/>
          </a:p>
        </p:txBody>
      </p:sp>
      <p:pic>
        <p:nvPicPr>
          <p:cNvPr id="24580" name="Picture 4" descr="http://photo.vivo.sk/jpeg/1084/146923/_n/5c1425c/Datel-velky-Dendrocopos-majo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23845" y="1340768"/>
            <a:ext cx="3548790" cy="533147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572000" y="6453336"/>
            <a:ext cx="329411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vivo.sk</a:t>
            </a:r>
            <a:r>
              <a:rPr lang="cs-CZ" sz="800" dirty="0" smtClean="0"/>
              <a:t>/</a:t>
            </a:r>
            <a:r>
              <a:rPr lang="cs-CZ" sz="800" dirty="0" err="1" smtClean="0"/>
              <a:t>photo</a:t>
            </a:r>
            <a:r>
              <a:rPr lang="cs-CZ" sz="800" dirty="0" smtClean="0"/>
              <a:t>/146923/Datel-</a:t>
            </a:r>
            <a:r>
              <a:rPr lang="cs-CZ" sz="800" dirty="0" err="1" smtClean="0"/>
              <a:t>velky</a:t>
            </a:r>
            <a:r>
              <a:rPr lang="cs-CZ" sz="800" dirty="0" smtClean="0"/>
              <a:t>-</a:t>
            </a:r>
            <a:r>
              <a:rPr lang="cs-CZ" sz="800" dirty="0" err="1" smtClean="0"/>
              <a:t>Dendrocopos</a:t>
            </a:r>
            <a:r>
              <a:rPr lang="cs-CZ" sz="800" dirty="0" smtClean="0"/>
              <a:t>-major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Zdroje:</a:t>
            </a:r>
          </a:p>
          <a:p>
            <a:r>
              <a:rPr lang="cs-CZ" sz="1200" dirty="0" smtClean="0"/>
              <a:t>Neocitovaná obrazová díla byla použita  z knihoven Microsoft Word 2003 a</a:t>
            </a:r>
            <a:endParaRPr lang="cs-CZ" dirty="0" smtClean="0"/>
          </a:p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jirsaphoto.cz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fotogalerie</a:t>
            </a:r>
            <a:r>
              <a:rPr lang="cs-CZ" sz="1200" dirty="0" smtClean="0">
                <a:hlinkClick r:id="rId2"/>
              </a:rPr>
              <a:t>/savci/</a:t>
            </a:r>
            <a:r>
              <a:rPr lang="cs-CZ" sz="1200" dirty="0" err="1" smtClean="0">
                <a:hlinkClick r:id="rId2"/>
              </a:rPr>
              <a:t>hmyzozravci</a:t>
            </a:r>
            <a:r>
              <a:rPr lang="cs-CZ" sz="1200" dirty="0" smtClean="0">
                <a:hlinkClick r:id="rId2"/>
              </a:rPr>
              <a:t>/303-krtek-</a:t>
            </a:r>
            <a:r>
              <a:rPr lang="cs-CZ" sz="1200" dirty="0" err="1" smtClean="0">
                <a:hlinkClick r:id="rId2"/>
              </a:rPr>
              <a:t>obecny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talpa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europea.html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zamek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opocno.cz</a:t>
            </a:r>
            <a:r>
              <a:rPr lang="cs-CZ" sz="1200" dirty="0" smtClean="0">
                <a:hlinkClick r:id="rId3"/>
              </a:rPr>
              <a:t>/novinky/?</a:t>
            </a:r>
            <a:r>
              <a:rPr lang="cs-CZ" sz="1200" dirty="0" err="1" smtClean="0">
                <a:hlinkClick r:id="rId3"/>
              </a:rPr>
              <a:t>ftshow</a:t>
            </a:r>
            <a:r>
              <a:rPr lang="cs-CZ" sz="1200" dirty="0" smtClean="0">
                <a:hlinkClick r:id="rId3"/>
              </a:rPr>
              <a:t>=30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http://www.suport.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/aktuality/%C5%</a:t>
            </a:r>
            <a:r>
              <a:rPr lang="cs-CZ" sz="1200" dirty="0" err="1" smtClean="0">
                <a:hlinkClick r:id="rId4"/>
              </a:rPr>
              <a:t>BEe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vla</a:t>
            </a:r>
            <a:r>
              <a:rPr lang="cs-CZ" sz="1200" dirty="0" smtClean="0">
                <a:hlinkClick r:id="rId4"/>
              </a:rPr>
              <a:t>%C5%A1tovka-jaro-</a:t>
            </a:r>
            <a:r>
              <a:rPr lang="cs-CZ" sz="1200" dirty="0" err="1" smtClean="0">
                <a:hlinkClick r:id="rId4"/>
              </a:rPr>
              <a:t>ned</a:t>
            </a:r>
            <a:r>
              <a:rPr lang="cs-CZ" sz="1200" dirty="0" smtClean="0">
                <a:hlinkClick r:id="rId4"/>
              </a:rPr>
              <a:t>%C4%9Bl%C3%A1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http://cs.wikipedia.org/wiki/S%C3%BDkora_mod%C5%99inka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http://cs.wikipedia.org/wiki/Datel_%C4%8Dern%C3%BD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vivo.sk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photo</a:t>
            </a:r>
            <a:r>
              <a:rPr lang="cs-CZ" sz="1200" dirty="0" smtClean="0">
                <a:hlinkClick r:id="rId7"/>
              </a:rPr>
              <a:t>/146923/Datel-</a:t>
            </a:r>
            <a:r>
              <a:rPr lang="cs-CZ" sz="1200" dirty="0" err="1" smtClean="0">
                <a:hlinkClick r:id="rId7"/>
              </a:rPr>
              <a:t>velky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Dendrocopos</a:t>
            </a:r>
            <a:r>
              <a:rPr lang="cs-CZ" sz="1200" dirty="0" smtClean="0">
                <a:hlinkClick r:id="rId7"/>
              </a:rPr>
              <a:t>-major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http://plajzka.blog.cz/0907/jezek-usaty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jezci</a:t>
            </a:r>
            <a:r>
              <a:rPr lang="cs-CZ" sz="1200" dirty="0" smtClean="0">
                <a:hlinkClick r:id="rId9"/>
              </a:rPr>
              <a:t>-</a:t>
            </a:r>
            <a:r>
              <a:rPr lang="cs-CZ" sz="1200" dirty="0" err="1" smtClean="0">
                <a:hlinkClick r:id="rId9"/>
              </a:rPr>
              <a:t>treser.cz</a:t>
            </a:r>
            <a:r>
              <a:rPr lang="cs-CZ" sz="1200" dirty="0" smtClean="0">
                <a:hlinkClick r:id="rId9"/>
              </a:rPr>
              <a:t>/Jak-</a:t>
            </a:r>
            <a:r>
              <a:rPr lang="cs-CZ" sz="1200" dirty="0" err="1" smtClean="0">
                <a:hlinkClick r:id="rId9"/>
              </a:rPr>
              <a:t>ziji</a:t>
            </a:r>
            <a:r>
              <a:rPr lang="cs-CZ" sz="1200" dirty="0" smtClean="0">
                <a:hlinkClick r:id="rId9"/>
              </a:rPr>
              <a:t>-</a:t>
            </a:r>
            <a:r>
              <a:rPr lang="cs-CZ" sz="1200" dirty="0" err="1" smtClean="0">
                <a:hlinkClick r:id="rId9"/>
              </a:rPr>
              <a:t>jezci.html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149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HMYZOŽRAVCI</vt:lpstr>
      <vt:lpstr>HMYZOŽRAVCI</vt:lpstr>
      <vt:lpstr>HMYZOŽRAVCI</vt:lpstr>
      <vt:lpstr>HMYZOŽRAVCI</vt:lpstr>
      <vt:lpstr>HMYZOŽRAVCI</vt:lpstr>
      <vt:lpstr>HMYZOŽRAVCI</vt:lpstr>
      <vt:lpstr>HMYZOŽRAVCI</vt:lpstr>
      <vt:lpstr>HMYZOŽRAVCI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HMYZOŽRAVCI</dc:title>
  <dc:creator>Blanka</dc:creator>
  <cp:lastModifiedBy>NTBK</cp:lastModifiedBy>
  <cp:revision>9</cp:revision>
  <dcterms:created xsi:type="dcterms:W3CDTF">2012-06-02T11:56:38Z</dcterms:created>
  <dcterms:modified xsi:type="dcterms:W3CDTF">2013-10-13T16:48:40Z</dcterms:modified>
</cp:coreProperties>
</file>