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2731-835C-434D-BEC2-09DB9318C976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298C-2A77-440F-8C80-285B29484F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2731-835C-434D-BEC2-09DB9318C976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298C-2A77-440F-8C80-285B29484F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2731-835C-434D-BEC2-09DB9318C976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298C-2A77-440F-8C80-285B29484F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2731-835C-434D-BEC2-09DB9318C976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298C-2A77-440F-8C80-285B29484F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2731-835C-434D-BEC2-09DB9318C976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298C-2A77-440F-8C80-285B29484F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2731-835C-434D-BEC2-09DB9318C976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298C-2A77-440F-8C80-285B29484F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2731-835C-434D-BEC2-09DB9318C976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298C-2A77-440F-8C80-285B29484F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2731-835C-434D-BEC2-09DB9318C976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298C-2A77-440F-8C80-285B29484F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2731-835C-434D-BEC2-09DB9318C976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298C-2A77-440F-8C80-285B29484F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2731-835C-434D-BEC2-09DB9318C976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298C-2A77-440F-8C80-285B29484F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2731-835C-434D-BEC2-09DB9318C976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298C-2A77-440F-8C80-285B29484F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A2731-835C-434D-BEC2-09DB9318C976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F298C-2A77-440F-8C80-285B29484F3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estredohori.cz/foto/koniklec-lucni-cesky01.jpg" TargetMode="External"/><Relationship Id="rId7" Type="http://schemas.openxmlformats.org/officeDocument/2006/relationships/hyperlink" Target="http://leccos.com/pics/pic/strevicnik.jpg" TargetMode="External"/><Relationship Id="rId2" Type="http://schemas.openxmlformats.org/officeDocument/2006/relationships/hyperlink" Target="http://koniklec.prodejce.cz/pictures/koniklec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g.blesk.cz/img/1/gallery/232207_strevicnik-kvet-kvetina.jpg" TargetMode="External"/><Relationship Id="rId5" Type="http://schemas.openxmlformats.org/officeDocument/2006/relationships/hyperlink" Target="http://www.profizahrada.cz/images_data/2620-crocus-chrysanthus-safran-zlaty-2.jpg" TargetMode="External"/><Relationship Id="rId4" Type="http://schemas.openxmlformats.org/officeDocument/2006/relationships/hyperlink" Target="http://itras.cz/fotogalerie/krkonose/velke/horec-tolitovy-0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Popis: N:\Obchod\EU projekty\Loga\logolinkII_c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0"/>
            <a:ext cx="57626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42844" y="1600200"/>
            <a:ext cx="8858312" cy="511494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METODICKÝ LIST PRO ZŠ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Pro zpracování vzdělávacích materiálů (VM)v rámci projektu EU peníze školám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                      Operační program Vzdělávání pro konkurenceschopnost 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Projekt: Moderní výuka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Registrační číslo: CZ.1.07/1.4.00/21.3192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Číslo DUM: VY_32_INOVACE_2.2.07	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Jméno autora: Mgr. Blanka Vanišová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Datum, období kdy byl vytvořen: </a:t>
            </a:r>
            <a:r>
              <a:rPr lang="cs-CZ" b="1" smtClean="0">
                <a:cs typeface="Arial" pitchFamily="34" charset="0"/>
              </a:rPr>
              <a:t>19. 03</a:t>
            </a:r>
            <a:r>
              <a:rPr lang="cs-CZ" b="1" dirty="0" smtClean="0">
                <a:cs typeface="Arial" pitchFamily="34" charset="0"/>
              </a:rPr>
              <a:t>. 2012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Název práce: Chráněné rostliny – prezentace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Předmět, pro který je VM určen: Člověk a jeho svět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Ročník, pro který je VM určen: Třetí 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Časová dotace</a:t>
            </a:r>
            <a:r>
              <a:rPr lang="cs-CZ" dirty="0" smtClean="0">
                <a:cs typeface="Arial" pitchFamily="34" charset="0"/>
              </a:rPr>
              <a:t>: </a:t>
            </a:r>
            <a:r>
              <a:rPr lang="cs-CZ" b="1" dirty="0" smtClean="0">
                <a:cs typeface="Arial" pitchFamily="34" charset="0"/>
              </a:rPr>
              <a:t>1 hodina 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Vzdělávací oblast, tematický okruh, téma: Živá příroda, Chráněné rostliny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Metodický list, anotace- výstižný popis způsobu použití VM ve výuce:</a:t>
            </a:r>
            <a:r>
              <a:rPr lang="cs-CZ" dirty="0" smtClean="0"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cs typeface="Arial" pitchFamily="34" charset="0"/>
              </a:rPr>
              <a:t>Prezentace je určena jako pokračující materiál k velké kapitole Živá příroda. Učitel má připravený výklad, žáci mohou doplňovat svými znalostmi a zkušenostmi.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      Pomůcky</a:t>
            </a:r>
            <a:r>
              <a:rPr lang="cs-CZ" dirty="0" smtClean="0">
                <a:cs typeface="Arial" pitchFamily="34" charset="0"/>
              </a:rPr>
              <a:t>: prezentace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CHRÁNĚNÉ ROSTLINY</a:t>
            </a:r>
            <a:endParaRPr lang="cs-CZ" b="1" u="sng" dirty="0"/>
          </a:p>
        </p:txBody>
      </p:sp>
      <p:pic>
        <p:nvPicPr>
          <p:cNvPr id="2054" name="Picture 6" descr="C:\Documents and Settings\Blanka\Local Settings\Temporary Internet Files\Content.IE5\3A8G3BB8\MP9004252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1" y="3286124"/>
            <a:ext cx="5038348" cy="3357586"/>
          </a:xfrm>
          <a:prstGeom prst="rect">
            <a:avLst/>
          </a:prstGeom>
          <a:noFill/>
        </p:spPr>
      </p:pic>
      <p:pic>
        <p:nvPicPr>
          <p:cNvPr id="2056" name="Picture 8" descr="C:\Documents and Settings\Blanka\Local Settings\Temporary Internet Files\Content.IE5\GNU5C80N\MP90042762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178064"/>
            <a:ext cx="2428892" cy="2405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LEKNÍN</a:t>
            </a:r>
            <a:endParaRPr lang="cs-CZ" b="1" u="sng" dirty="0"/>
          </a:p>
        </p:txBody>
      </p:sp>
      <p:pic>
        <p:nvPicPr>
          <p:cNvPr id="1030" name="Picture 6" descr="C:\Documents and Settings\Blanka\Local Settings\Temporary Internet Files\Content.IE5\S1YZAV6X\MP9004252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214422"/>
            <a:ext cx="8001056" cy="53319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KONIKLEC</a:t>
            </a:r>
            <a:endParaRPr lang="cs-CZ" b="1" u="sng" dirty="0"/>
          </a:p>
        </p:txBody>
      </p:sp>
      <p:pic>
        <p:nvPicPr>
          <p:cNvPr id="14338" name="Picture 2" descr="http://koniklec.prodejce.cz/pictures/konikl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3100409" cy="2214578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42844" y="2357430"/>
            <a:ext cx="221457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http://koniklec.prodejce.</a:t>
            </a:r>
            <a:r>
              <a:rPr lang="cs-CZ" sz="800" dirty="0" err="1" smtClean="0"/>
              <a:t>cz</a:t>
            </a:r>
            <a:r>
              <a:rPr lang="cs-CZ" sz="800" dirty="0" smtClean="0"/>
              <a:t>/</a:t>
            </a:r>
            <a:r>
              <a:rPr lang="cs-CZ" sz="800" dirty="0" err="1" smtClean="0"/>
              <a:t>pictures</a:t>
            </a:r>
            <a:r>
              <a:rPr lang="cs-CZ" sz="800" dirty="0" smtClean="0"/>
              <a:t>/koniklec.</a:t>
            </a:r>
            <a:r>
              <a:rPr lang="cs-CZ" sz="800" dirty="0" err="1" smtClean="0"/>
              <a:t>jpg</a:t>
            </a:r>
            <a:endParaRPr lang="cs-CZ" sz="800" dirty="0"/>
          </a:p>
        </p:txBody>
      </p:sp>
      <p:pic>
        <p:nvPicPr>
          <p:cNvPr id="14340" name="Picture 4" descr="http://www.ceskestredohori.cz/foto/koniklec-lucni-cesky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4112" y="1857364"/>
            <a:ext cx="6381794" cy="4786346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2500298" y="664255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800" dirty="0" smtClean="0"/>
              <a:t>http://www.</a:t>
            </a:r>
            <a:r>
              <a:rPr lang="cs-CZ" sz="800" dirty="0" err="1" smtClean="0"/>
              <a:t>ceskestredohori.cz</a:t>
            </a:r>
            <a:r>
              <a:rPr lang="cs-CZ" sz="800" dirty="0" smtClean="0"/>
              <a:t>/foto/koniklec-</a:t>
            </a:r>
            <a:r>
              <a:rPr lang="cs-CZ" sz="800" dirty="0" err="1" smtClean="0"/>
              <a:t>lucni</a:t>
            </a:r>
            <a:r>
              <a:rPr lang="cs-CZ" sz="800" dirty="0" smtClean="0"/>
              <a:t>-cesky01.jpg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HOŘEC</a:t>
            </a:r>
            <a:endParaRPr lang="cs-CZ" b="1" u="sng" dirty="0"/>
          </a:p>
        </p:txBody>
      </p:sp>
      <p:pic>
        <p:nvPicPr>
          <p:cNvPr id="13318" name="Picture 6" descr="http://itras.cz/fotogalerie/krkonose/velke/horec-tolitovy-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192485"/>
            <a:ext cx="3857652" cy="5290494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843808" y="6473831"/>
            <a:ext cx="378621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http://itras.cz/fotogalerie/krkonose/velke/horec-tolitovy-001.jpg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LILIE</a:t>
            </a:r>
            <a:endParaRPr lang="cs-CZ" b="1" u="sng" dirty="0"/>
          </a:p>
        </p:txBody>
      </p:sp>
      <p:pic>
        <p:nvPicPr>
          <p:cNvPr id="3074" name="Picture 2" descr="C:\Documents and Settings\Blanka\Local Settings\Temporary Internet Files\Content.IE5\FV9J3WRO\MP9004277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142984"/>
            <a:ext cx="4643446" cy="4643446"/>
          </a:xfrm>
          <a:prstGeom prst="rect">
            <a:avLst/>
          </a:prstGeom>
          <a:noFill/>
        </p:spPr>
      </p:pic>
      <p:pic>
        <p:nvPicPr>
          <p:cNvPr id="3076" name="Picture 4" descr="C:\Documents and Settings\Blanka\Local Settings\Temporary Internet Files\Content.IE5\3NN3QPFP\MC90043686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42852"/>
            <a:ext cx="2500318" cy="2500318"/>
          </a:xfrm>
          <a:prstGeom prst="rect">
            <a:avLst/>
          </a:prstGeom>
          <a:noFill/>
        </p:spPr>
      </p:pic>
      <p:pic>
        <p:nvPicPr>
          <p:cNvPr id="3077" name="Picture 5" descr="C:\Documents and Settings\Blanka\Local Settings\Temporary Internet Files\Content.IE5\M69J2FS8\MP90040728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357562"/>
            <a:ext cx="4096617" cy="29988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ŠAFRÁN</a:t>
            </a:r>
            <a:endParaRPr lang="cs-CZ" b="1" u="sng" dirty="0"/>
          </a:p>
        </p:txBody>
      </p:sp>
      <p:pic>
        <p:nvPicPr>
          <p:cNvPr id="19462" name="Picture 6" descr="http://www.profizahrada.cz/images_data/2620-crocus-chrysanthus-safran-zlaty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96751"/>
            <a:ext cx="6912768" cy="5195725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627784" y="630932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800" dirty="0" smtClean="0"/>
              <a:t>http://www.</a:t>
            </a:r>
            <a:r>
              <a:rPr lang="cs-CZ" sz="800" dirty="0" err="1" smtClean="0"/>
              <a:t>profizahrada.cz</a:t>
            </a:r>
            <a:r>
              <a:rPr lang="cs-CZ" sz="800" dirty="0" smtClean="0"/>
              <a:t>/</a:t>
            </a:r>
            <a:r>
              <a:rPr lang="cs-CZ" sz="800" dirty="0" err="1" smtClean="0"/>
              <a:t>images</a:t>
            </a:r>
            <a:r>
              <a:rPr lang="cs-CZ" sz="800" dirty="0" smtClean="0"/>
              <a:t>_data/2620-</a:t>
            </a:r>
            <a:r>
              <a:rPr lang="cs-CZ" sz="800" dirty="0" err="1" smtClean="0"/>
              <a:t>crocus</a:t>
            </a:r>
            <a:r>
              <a:rPr lang="cs-CZ" sz="800" dirty="0" smtClean="0"/>
              <a:t>-</a:t>
            </a:r>
            <a:r>
              <a:rPr lang="cs-CZ" sz="800" dirty="0" err="1" smtClean="0"/>
              <a:t>chrysanthus</a:t>
            </a:r>
            <a:r>
              <a:rPr lang="cs-CZ" sz="800" dirty="0" smtClean="0"/>
              <a:t>-</a:t>
            </a:r>
            <a:r>
              <a:rPr lang="cs-CZ" sz="800" dirty="0" err="1" smtClean="0"/>
              <a:t>safran</a:t>
            </a:r>
            <a:r>
              <a:rPr lang="cs-CZ" sz="800" dirty="0" smtClean="0"/>
              <a:t>-zlaty-2.jpg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STŘEVÍČNÍK PANTOFLÍČEK</a:t>
            </a:r>
            <a:endParaRPr lang="cs-CZ" b="1" u="sng" dirty="0"/>
          </a:p>
        </p:txBody>
      </p:sp>
      <p:pic>
        <p:nvPicPr>
          <p:cNvPr id="20482" name="Picture 2" descr="http://img.blesk.cz/img/1/gallery/232207_strevicnik-kvet-kvet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571612"/>
            <a:ext cx="5255657" cy="428628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42844" y="5857892"/>
            <a:ext cx="31432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http://img.blesk.cz/img/1/gallery/232207_strevicnik-kvet-kvetina.jpg</a:t>
            </a:r>
            <a:endParaRPr lang="cs-CZ" sz="800" dirty="0"/>
          </a:p>
        </p:txBody>
      </p:sp>
      <p:pic>
        <p:nvPicPr>
          <p:cNvPr id="20484" name="Picture 4" descr="http://leccos.com/pics/pic/strevicn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30568" y="1285860"/>
            <a:ext cx="3616062" cy="4572032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6429388" y="6143644"/>
            <a:ext cx="188545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" dirty="0" smtClean="0"/>
              <a:t>http://leccos.</a:t>
            </a:r>
            <a:r>
              <a:rPr lang="cs-CZ" sz="800" dirty="0" err="1" smtClean="0"/>
              <a:t>com</a:t>
            </a:r>
            <a:r>
              <a:rPr lang="cs-CZ" sz="800" dirty="0" smtClean="0"/>
              <a:t>/</a:t>
            </a:r>
            <a:r>
              <a:rPr lang="cs-CZ" sz="800" dirty="0" err="1" smtClean="0"/>
              <a:t>pics</a:t>
            </a:r>
            <a:r>
              <a:rPr lang="cs-CZ" sz="800" dirty="0" smtClean="0"/>
              <a:t>/pic/</a:t>
            </a:r>
            <a:r>
              <a:rPr lang="cs-CZ" sz="800" dirty="0" err="1" smtClean="0"/>
              <a:t>strevicnik.jpg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Závěr: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143000" algn="l"/>
              </a:tabLst>
            </a:pPr>
            <a:r>
              <a:rPr lang="cs-CZ" sz="1300" dirty="0" smtClean="0">
                <a:latin typeface="Arial" pitchFamily="34" charset="0"/>
                <a:ea typeface="Times New Roman" pitchFamily="18" charset="0"/>
              </a:rPr>
              <a:t>        Neocitované materiály byly použity z knihoven Microsoft Word 2003.</a:t>
            </a:r>
            <a:endParaRPr lang="cs-CZ" sz="13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1143000" algn="l"/>
              </a:tabLst>
            </a:pPr>
            <a:r>
              <a:rPr lang="cs-CZ" sz="1300" dirty="0" smtClean="0">
                <a:latin typeface="Arial" pitchFamily="34" charset="0"/>
                <a:ea typeface="Times New Roman" pitchFamily="18" charset="0"/>
              </a:rPr>
              <a:t>        Materiály jsou určeny pro bezplatné užívání pro potřeby výuky a vzdělávání na všech typech škol.</a:t>
            </a:r>
            <a:endParaRPr lang="cs-CZ" dirty="0"/>
          </a:p>
          <a:p>
            <a:r>
              <a:rPr lang="cs-CZ" sz="1200" dirty="0" smtClean="0">
                <a:hlinkClick r:id="rId2"/>
              </a:rPr>
              <a:t>http://koniklec.prodejce.</a:t>
            </a:r>
            <a:r>
              <a:rPr lang="cs-CZ" sz="1200" dirty="0" err="1" smtClean="0">
                <a:hlinkClick r:id="rId2"/>
              </a:rPr>
              <a:t>cz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pictures</a:t>
            </a:r>
            <a:r>
              <a:rPr lang="cs-CZ" sz="1200" dirty="0" smtClean="0">
                <a:hlinkClick r:id="rId2"/>
              </a:rPr>
              <a:t>/koniklec.</a:t>
            </a:r>
            <a:r>
              <a:rPr lang="cs-CZ" sz="1200" dirty="0" err="1" smtClean="0">
                <a:hlinkClick r:id="rId2"/>
              </a:rPr>
              <a:t>jpg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http://www.</a:t>
            </a:r>
            <a:r>
              <a:rPr lang="cs-CZ" sz="1200" dirty="0" err="1" smtClean="0">
                <a:hlinkClick r:id="rId3"/>
              </a:rPr>
              <a:t>ceskestredohori.cz</a:t>
            </a:r>
            <a:r>
              <a:rPr lang="cs-CZ" sz="1200" dirty="0" smtClean="0">
                <a:hlinkClick r:id="rId3"/>
              </a:rPr>
              <a:t>/foto/koniklec-</a:t>
            </a:r>
            <a:r>
              <a:rPr lang="cs-CZ" sz="1200" dirty="0" err="1" smtClean="0">
                <a:hlinkClick r:id="rId3"/>
              </a:rPr>
              <a:t>lucni</a:t>
            </a:r>
            <a:r>
              <a:rPr lang="cs-CZ" sz="1200" dirty="0" smtClean="0">
                <a:hlinkClick r:id="rId3"/>
              </a:rPr>
              <a:t>-cesky01.jpg</a:t>
            </a:r>
            <a:endParaRPr lang="cs-CZ" sz="1200" dirty="0" smtClean="0"/>
          </a:p>
          <a:p>
            <a:r>
              <a:rPr lang="cs-CZ" sz="1200" dirty="0" smtClean="0">
                <a:hlinkClick r:id="rId4"/>
              </a:rPr>
              <a:t>http</a:t>
            </a:r>
            <a:r>
              <a:rPr lang="cs-CZ" sz="1200" dirty="0" smtClean="0">
                <a:hlinkClick r:id="rId4"/>
              </a:rPr>
              <a:t>://itras.cz/fotogalerie/krkonose/velke/horec-tolitovy-001.jpg</a:t>
            </a:r>
            <a:endParaRPr lang="cs-CZ" sz="1200" dirty="0" smtClean="0"/>
          </a:p>
          <a:p>
            <a:r>
              <a:rPr lang="cs-CZ" sz="1200" smtClean="0">
                <a:hlinkClick r:id="rId5"/>
              </a:rPr>
              <a:t>http</a:t>
            </a:r>
            <a:r>
              <a:rPr lang="cs-CZ" sz="1200" dirty="0" smtClean="0">
                <a:hlinkClick r:id="rId5"/>
              </a:rPr>
              <a:t>://www.</a:t>
            </a:r>
            <a:r>
              <a:rPr lang="cs-CZ" sz="1200" dirty="0" err="1" smtClean="0">
                <a:hlinkClick r:id="rId5"/>
              </a:rPr>
              <a:t>profizahrada.cz</a:t>
            </a:r>
            <a:r>
              <a:rPr lang="cs-CZ" sz="1200" dirty="0" smtClean="0">
                <a:hlinkClick r:id="rId5"/>
              </a:rPr>
              <a:t>/</a:t>
            </a:r>
            <a:r>
              <a:rPr lang="cs-CZ" sz="1200" dirty="0" err="1" smtClean="0">
                <a:hlinkClick r:id="rId5"/>
              </a:rPr>
              <a:t>images</a:t>
            </a:r>
            <a:r>
              <a:rPr lang="cs-CZ" sz="1200" dirty="0" smtClean="0">
                <a:hlinkClick r:id="rId5"/>
              </a:rPr>
              <a:t>_data/2620-</a:t>
            </a:r>
            <a:r>
              <a:rPr lang="cs-CZ" sz="1200" dirty="0" err="1" smtClean="0">
                <a:hlinkClick r:id="rId5"/>
              </a:rPr>
              <a:t>crocus</a:t>
            </a:r>
            <a:r>
              <a:rPr lang="cs-CZ" sz="1200" dirty="0" smtClean="0">
                <a:hlinkClick r:id="rId5"/>
              </a:rPr>
              <a:t>-</a:t>
            </a:r>
            <a:r>
              <a:rPr lang="cs-CZ" sz="1200" dirty="0" err="1" smtClean="0">
                <a:hlinkClick r:id="rId5"/>
              </a:rPr>
              <a:t>chrysanthus</a:t>
            </a:r>
            <a:r>
              <a:rPr lang="cs-CZ" sz="1200" dirty="0" smtClean="0">
                <a:hlinkClick r:id="rId5"/>
              </a:rPr>
              <a:t>-</a:t>
            </a:r>
            <a:r>
              <a:rPr lang="cs-CZ" sz="1200" dirty="0" err="1" smtClean="0">
                <a:hlinkClick r:id="rId5"/>
              </a:rPr>
              <a:t>safran</a:t>
            </a:r>
            <a:r>
              <a:rPr lang="cs-CZ" sz="1200" dirty="0" smtClean="0">
                <a:hlinkClick r:id="rId5"/>
              </a:rPr>
              <a:t>-zlaty-2.jpg</a:t>
            </a:r>
            <a:endParaRPr lang="cs-CZ" sz="1200" dirty="0" smtClean="0"/>
          </a:p>
          <a:p>
            <a:r>
              <a:rPr lang="cs-CZ" sz="1200" dirty="0" smtClean="0">
                <a:hlinkClick r:id="rId6"/>
              </a:rPr>
              <a:t>http://img.blesk.cz/img/1/gallery/232207_strevicnik-kvet-kvetina.jpg</a:t>
            </a:r>
            <a:endParaRPr lang="cs-CZ" sz="1200" dirty="0" smtClean="0"/>
          </a:p>
          <a:p>
            <a:r>
              <a:rPr lang="cs-CZ" sz="1200" dirty="0" smtClean="0">
                <a:hlinkClick r:id="rId7"/>
              </a:rPr>
              <a:t>http://leccos.</a:t>
            </a:r>
            <a:r>
              <a:rPr lang="cs-CZ" sz="1200" dirty="0" err="1" smtClean="0">
                <a:hlinkClick r:id="rId7"/>
              </a:rPr>
              <a:t>com</a:t>
            </a:r>
            <a:r>
              <a:rPr lang="cs-CZ" sz="1200" dirty="0" smtClean="0">
                <a:hlinkClick r:id="rId7"/>
              </a:rPr>
              <a:t>/</a:t>
            </a:r>
            <a:r>
              <a:rPr lang="cs-CZ" sz="1200" dirty="0" err="1" smtClean="0">
                <a:hlinkClick r:id="rId7"/>
              </a:rPr>
              <a:t>pics</a:t>
            </a:r>
            <a:r>
              <a:rPr lang="cs-CZ" sz="1200" dirty="0" smtClean="0">
                <a:hlinkClick r:id="rId7"/>
              </a:rPr>
              <a:t>/pic/</a:t>
            </a:r>
            <a:r>
              <a:rPr lang="cs-CZ" sz="1200" dirty="0" err="1" smtClean="0">
                <a:hlinkClick r:id="rId7"/>
              </a:rPr>
              <a:t>strevicnik.jpg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46</Words>
  <Application>Microsoft Office PowerPoint</Application>
  <PresentationFormat>Předvádění na obrazovce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CHRÁNĚNÉ ROSTLINY</vt:lpstr>
      <vt:lpstr>LEKNÍN</vt:lpstr>
      <vt:lpstr>KONIKLEC</vt:lpstr>
      <vt:lpstr>HOŘEC</vt:lpstr>
      <vt:lpstr>LILIE</vt:lpstr>
      <vt:lpstr>ŠAFRÁN</vt:lpstr>
      <vt:lpstr>STŘEVÍČNÍK PANTOFLÍČEK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CHRÁNĚNÉ ROSTLINY</dc:title>
  <dc:creator>Blanka</dc:creator>
  <cp:lastModifiedBy>NTBK</cp:lastModifiedBy>
  <cp:revision>10</cp:revision>
  <dcterms:created xsi:type="dcterms:W3CDTF">2012-03-26T16:46:29Z</dcterms:created>
  <dcterms:modified xsi:type="dcterms:W3CDTF">2013-10-13T17:21:58Z</dcterms:modified>
</cp:coreProperties>
</file>