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4CCC8-21B8-4A8E-ACC8-BD4FD33A8EED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90D0-F705-4871-AA5D-80207B0A7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4CCC8-21B8-4A8E-ACC8-BD4FD33A8EED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90D0-F705-4871-AA5D-80207B0A7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4CCC8-21B8-4A8E-ACC8-BD4FD33A8EED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90D0-F705-4871-AA5D-80207B0A7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4CCC8-21B8-4A8E-ACC8-BD4FD33A8EED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90D0-F705-4871-AA5D-80207B0A7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4CCC8-21B8-4A8E-ACC8-BD4FD33A8EED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90D0-F705-4871-AA5D-80207B0A7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4CCC8-21B8-4A8E-ACC8-BD4FD33A8EED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90D0-F705-4871-AA5D-80207B0A7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4CCC8-21B8-4A8E-ACC8-BD4FD33A8EED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90D0-F705-4871-AA5D-80207B0A7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4CCC8-21B8-4A8E-ACC8-BD4FD33A8EED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90D0-F705-4871-AA5D-80207B0A7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4CCC8-21B8-4A8E-ACC8-BD4FD33A8EED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90D0-F705-4871-AA5D-80207B0A7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4CCC8-21B8-4A8E-ACC8-BD4FD33A8EED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90D0-F705-4871-AA5D-80207B0A7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4CCC8-21B8-4A8E-ACC8-BD4FD33A8EED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90D0-F705-4871-AA5D-80207B0A7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D4CCC8-21B8-4A8E-ACC8-BD4FD33A8EED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5B90D0-F705-4871-AA5D-80207B0A7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botany.cz/foto/daturaherb2.jpg" TargetMode="External"/><Relationship Id="rId2" Type="http://schemas.openxmlformats.org/officeDocument/2006/relationships/hyperlink" Target="http://www.receptyplus.estranky.cz/img/picture/331/durma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alix.cz/rs/image/200502021641_Atropa_belladonna.jpg" TargetMode="External"/><Relationship Id="rId5" Type="http://schemas.openxmlformats.org/officeDocument/2006/relationships/hyperlink" Target="http://upload.wikimedia.org/wikipedia/commons/thumb/1/1f/Atropa_bella-donna0.jpg/250px-Atropa_bella-donna0.jpg" TargetMode="External"/><Relationship Id="rId4" Type="http://schemas.openxmlformats.org/officeDocument/2006/relationships/hyperlink" Target="http://botany.cz/foto/parisplo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1600200"/>
            <a:ext cx="8643998" cy="504351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VY_32_INOVACE_2.2.06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13. 03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Jedovaté rostliny –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Jedovaté rostliny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pokračující materiál k velké kapitole Živá příroda. Učitel má připravený výklad, žáci mohou doplňovat svými znalostmi a zkušenostmi.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JEDOVATÉ ROSTLINY</a:t>
            </a:r>
            <a:endParaRPr lang="cs-CZ" b="1" u="sng" dirty="0"/>
          </a:p>
        </p:txBody>
      </p:sp>
      <p:pic>
        <p:nvPicPr>
          <p:cNvPr id="5121" name="Picture 1" descr="C:\Documents and Settings\Blanka\Local Settings\Temporary Internet Files\Content.IE5\S1YZAV6X\MC9004281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1" y="500042"/>
            <a:ext cx="2847666" cy="2000264"/>
          </a:xfrm>
          <a:prstGeom prst="rect">
            <a:avLst/>
          </a:prstGeom>
          <a:noFill/>
        </p:spPr>
      </p:pic>
      <p:pic>
        <p:nvPicPr>
          <p:cNvPr id="5124" name="Picture 4" descr="C:\Documents and Settings\Blanka\Local Settings\Temporary Internet Files\Content.IE5\6Q761CHY\MC9003586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3379773"/>
            <a:ext cx="3429024" cy="32424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JEDOVATÉ ROSTLINY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Plody některých rostlin jsou pro člověka jedovaté. </a:t>
            </a:r>
          </a:p>
          <a:p>
            <a:r>
              <a:rPr lang="cs-CZ" sz="4400" dirty="0" smtClean="0"/>
              <a:t>Nikdy je neochutnávejte!</a:t>
            </a:r>
          </a:p>
          <a:p>
            <a:r>
              <a:rPr lang="cs-CZ" sz="4400" dirty="0" smtClean="0"/>
              <a:t>Nauč se je poznávat.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KONVALINKA</a:t>
            </a:r>
            <a:endParaRPr lang="cs-CZ" b="1" u="sng" dirty="0"/>
          </a:p>
        </p:txBody>
      </p:sp>
      <p:pic>
        <p:nvPicPr>
          <p:cNvPr id="1026" name="Picture 2" descr="C:\Documents and Settings\Blanka\Local Settings\Temporary Internet Files\Content.IE5\W5WTXQUJ\MP90042783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255264"/>
            <a:ext cx="3214710" cy="5056625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50W6L4A3\MC9000881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785794"/>
            <a:ext cx="3176980" cy="3777282"/>
          </a:xfrm>
          <a:prstGeom prst="rect">
            <a:avLst/>
          </a:prstGeom>
          <a:noFill/>
        </p:spPr>
      </p:pic>
      <p:pic>
        <p:nvPicPr>
          <p:cNvPr id="1029" name="Picture 5" descr="C:\Documents and Settings\Blanka\Local Settings\Temporary Internet Files\Content.IE5\FV9J3WRO\MP90042766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00496" y="3643314"/>
            <a:ext cx="1919253" cy="29289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DURMAN OBECNÝ</a:t>
            </a:r>
            <a:endParaRPr lang="cs-CZ" b="1" u="sng" dirty="0"/>
          </a:p>
        </p:txBody>
      </p:sp>
      <p:pic>
        <p:nvPicPr>
          <p:cNvPr id="2054" name="Picture 6" descr="http://www.receptyplus.estranky.cz/img/picture/331/durm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2000240"/>
            <a:ext cx="2795624" cy="3381803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6072166" y="5357826"/>
            <a:ext cx="307183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receptyplus.estranky.cz</a:t>
            </a:r>
            <a:r>
              <a:rPr lang="cs-CZ" sz="800" dirty="0" smtClean="0"/>
              <a:t>/</a:t>
            </a:r>
            <a:r>
              <a:rPr lang="cs-CZ" sz="800" dirty="0" err="1" smtClean="0"/>
              <a:t>img</a:t>
            </a:r>
            <a:r>
              <a:rPr lang="cs-CZ" sz="800" dirty="0" smtClean="0"/>
              <a:t>/</a:t>
            </a:r>
            <a:r>
              <a:rPr lang="cs-CZ" sz="800" dirty="0" err="1" smtClean="0"/>
              <a:t>picture</a:t>
            </a:r>
            <a:r>
              <a:rPr lang="cs-CZ" sz="800" dirty="0" smtClean="0"/>
              <a:t>/331/durman.</a:t>
            </a:r>
            <a:r>
              <a:rPr lang="cs-CZ" sz="800" dirty="0" err="1" smtClean="0"/>
              <a:t>jpg</a:t>
            </a:r>
            <a:endParaRPr lang="cs-CZ" sz="800" dirty="0"/>
          </a:p>
        </p:txBody>
      </p:sp>
      <p:pic>
        <p:nvPicPr>
          <p:cNvPr id="2056" name="Picture 8" descr="http://botany.cz/foto/daturaherb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714488"/>
            <a:ext cx="5633545" cy="414340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14282" y="5786454"/>
            <a:ext cx="1802096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http://botany.cz/foto/daturaherb2.jpg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VRANÍ OKO ČTYŘLISTÉ</a:t>
            </a:r>
            <a:endParaRPr lang="cs-CZ" b="1" u="sng" dirty="0"/>
          </a:p>
        </p:txBody>
      </p:sp>
      <p:pic>
        <p:nvPicPr>
          <p:cNvPr id="18436" name="Picture 4" descr="http://botany.cz/foto/parisplo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268760"/>
            <a:ext cx="4464496" cy="548271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491880" y="6536030"/>
            <a:ext cx="166904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http://botany.cz/foto/parisplod.jpg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RULÍK ZLOMOCNÝ</a:t>
            </a:r>
            <a:endParaRPr lang="cs-CZ" b="1" u="sng" dirty="0"/>
          </a:p>
        </p:txBody>
      </p:sp>
      <p:pic>
        <p:nvPicPr>
          <p:cNvPr id="19458" name="Picture 2" descr="http://upload.wikimedia.org/wikipedia/commons/thumb/1/1f/Atropa_bella-donna0.jpg/250px-Atropa_bella-donna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5" y="1571612"/>
            <a:ext cx="3616215" cy="271939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429256" y="4286256"/>
            <a:ext cx="342902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http://upload.wikimedia.org/wikipedia/commons/thumb/1/1f/Atropa_bella-donna0.jpg/250px-Atropa_bella-donna0.jpg</a:t>
            </a:r>
            <a:endParaRPr lang="cs-CZ" sz="800" dirty="0"/>
          </a:p>
        </p:txBody>
      </p:sp>
      <p:pic>
        <p:nvPicPr>
          <p:cNvPr id="19460" name="Picture 4" descr="http://www.salix.cz/rs/image/200502021641_Atropa_belladon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2500306"/>
            <a:ext cx="5147735" cy="350046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14282" y="6000768"/>
            <a:ext cx="321471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salix.cz</a:t>
            </a:r>
            <a:r>
              <a:rPr lang="cs-CZ" sz="800" dirty="0" smtClean="0"/>
              <a:t>/</a:t>
            </a:r>
            <a:r>
              <a:rPr lang="cs-CZ" sz="800" dirty="0" err="1" smtClean="0"/>
              <a:t>rs</a:t>
            </a:r>
            <a:r>
              <a:rPr lang="cs-CZ" sz="800" dirty="0" smtClean="0"/>
              <a:t>/image/200502021641_</a:t>
            </a:r>
            <a:r>
              <a:rPr lang="cs-CZ" sz="800" dirty="0" err="1" smtClean="0"/>
              <a:t>Atropa</a:t>
            </a:r>
            <a:r>
              <a:rPr lang="cs-CZ" sz="800" dirty="0" smtClean="0"/>
              <a:t>_</a:t>
            </a:r>
            <a:r>
              <a:rPr lang="cs-CZ" sz="800" dirty="0" err="1" smtClean="0"/>
              <a:t>belladonna.jpg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Závěr: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300" dirty="0" smtClean="0">
                <a:latin typeface="Arial" pitchFamily="34" charset="0"/>
                <a:ea typeface="Times New Roman" pitchFamily="18" charset="0"/>
              </a:rPr>
              <a:t>Neocitované materiály byly použity z knihoven Microsoft Word 2003.</a:t>
            </a:r>
            <a:endParaRPr lang="cs-CZ" sz="1300" dirty="0">
              <a:latin typeface="Arial" pitchFamily="34" charset="0"/>
              <a:ea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300" dirty="0" smtClean="0">
                <a:latin typeface="Arial" pitchFamily="34" charset="0"/>
                <a:ea typeface="Times New Roman" pitchFamily="18" charset="0"/>
              </a:rPr>
              <a:t>Materiály jsou určeny pro bezplatné užívání pro potřeby výuky a vzdělávání na všech typech škol.</a:t>
            </a:r>
            <a:endParaRPr lang="cs-CZ" dirty="0"/>
          </a:p>
          <a:p>
            <a:pPr>
              <a:buNone/>
            </a:pP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receptyplus.estranky.cz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img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picture</a:t>
            </a:r>
            <a:r>
              <a:rPr lang="cs-CZ" sz="1200" dirty="0" smtClean="0">
                <a:hlinkClick r:id="rId2"/>
              </a:rPr>
              <a:t>/331/durman.</a:t>
            </a:r>
            <a:r>
              <a:rPr lang="cs-CZ" sz="1200" dirty="0" err="1" smtClean="0">
                <a:hlinkClick r:id="rId2"/>
              </a:rPr>
              <a:t>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3"/>
              </a:rPr>
              <a:t>http://botany.cz/foto/daturaherb2.jpg</a:t>
            </a:r>
            <a:endParaRPr lang="cs-CZ" sz="1200" dirty="0" smtClean="0"/>
          </a:p>
          <a:p>
            <a:pPr>
              <a:buNone/>
            </a:pPr>
            <a:r>
              <a:rPr lang="cs-CZ" sz="1200" smtClean="0">
                <a:hlinkClick r:id="rId4"/>
              </a:rPr>
              <a:t>http</a:t>
            </a:r>
            <a:r>
              <a:rPr lang="cs-CZ" sz="1200" dirty="0" smtClean="0">
                <a:hlinkClick r:id="rId4"/>
              </a:rPr>
              <a:t>://botany.cz/foto/parisplod.jpg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5"/>
              </a:rPr>
              <a:t>http://upload.wikimedia.org/wikipedia/commons/thumb/1/1f/Atropa_bella-donna0.jpg/250px-Atropa_bella-donna0.jpg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salix.cz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rs</a:t>
            </a:r>
            <a:r>
              <a:rPr lang="cs-CZ" sz="1200" dirty="0" smtClean="0">
                <a:hlinkClick r:id="rId6"/>
              </a:rPr>
              <a:t>/image/200502021641_</a:t>
            </a:r>
            <a:r>
              <a:rPr lang="cs-CZ" sz="1200" dirty="0" err="1" smtClean="0">
                <a:hlinkClick r:id="rId6"/>
              </a:rPr>
              <a:t>Atropa</a:t>
            </a:r>
            <a:r>
              <a:rPr lang="cs-CZ" sz="1200" dirty="0" smtClean="0">
                <a:hlinkClick r:id="rId6"/>
              </a:rPr>
              <a:t>_</a:t>
            </a:r>
            <a:r>
              <a:rPr lang="cs-CZ" sz="1200" dirty="0" err="1" smtClean="0">
                <a:hlinkClick r:id="rId6"/>
              </a:rPr>
              <a:t>belladonna.jpg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62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JEDOVATÉ ROSTLINY</vt:lpstr>
      <vt:lpstr>JEDOVATÉ ROSTLINY</vt:lpstr>
      <vt:lpstr>KONVALINKA</vt:lpstr>
      <vt:lpstr>DURMAN OBECNÝ</vt:lpstr>
      <vt:lpstr>VRANÍ OKO ČTYŘLISTÉ</vt:lpstr>
      <vt:lpstr>RULÍK ZLOMOCNÝ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JEDOVATÉ A CHRÁNĚNÉ ROSTLINY</dc:title>
  <dc:creator>Blanka</dc:creator>
  <cp:lastModifiedBy>NTBK</cp:lastModifiedBy>
  <cp:revision>13</cp:revision>
  <dcterms:created xsi:type="dcterms:W3CDTF">2012-03-26T15:55:17Z</dcterms:created>
  <dcterms:modified xsi:type="dcterms:W3CDTF">2013-10-13T17:25:18Z</dcterms:modified>
</cp:coreProperties>
</file>