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65" r:id="rId2"/>
    <p:sldId id="256" r:id="rId3"/>
    <p:sldId id="257" r:id="rId4"/>
    <p:sldId id="258" r:id="rId5"/>
    <p:sldId id="260" r:id="rId6"/>
    <p:sldId id="261" r:id="rId7"/>
    <p:sldId id="263" r:id="rId8"/>
    <p:sldId id="264" r:id="rId9"/>
    <p:sldId id="25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CD7D11F-A4A3-49C0-8E68-222E9DCD5366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3F28F22-20CB-4A5C-8A16-F2D71477D09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39267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F28F22-20CB-4A5C-8A16-F2D71477D09A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2D9221-D565-4738-8D6B-C86171A3B016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2BA9C1-1579-4327-981A-BDC9BC5774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2D9221-D565-4738-8D6B-C86171A3B016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2BA9C1-1579-4327-981A-BDC9BC5774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2D9221-D565-4738-8D6B-C86171A3B016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2BA9C1-1579-4327-981A-BDC9BC5774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2D9221-D565-4738-8D6B-C86171A3B016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2BA9C1-1579-4327-981A-BDC9BC5774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2D9221-D565-4738-8D6B-C86171A3B016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2BA9C1-1579-4327-981A-BDC9BC5774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2D9221-D565-4738-8D6B-C86171A3B016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2BA9C1-1579-4327-981A-BDC9BC5774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2D9221-D565-4738-8D6B-C86171A3B016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2BA9C1-1579-4327-981A-BDC9BC5774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2D9221-D565-4738-8D6B-C86171A3B016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2BA9C1-1579-4327-981A-BDC9BC5774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2D9221-D565-4738-8D6B-C86171A3B016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2BA9C1-1579-4327-981A-BDC9BC5774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2D9221-D565-4738-8D6B-C86171A3B016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2BA9C1-1579-4327-981A-BDC9BC5774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2D9221-D565-4738-8D6B-C86171A3B016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2BA9C1-1579-4327-981A-BDC9BC5774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52D9221-D565-4738-8D6B-C86171A3B016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92BA9C1-1579-4327-981A-BDC9BC5774F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www.publicdomainpictures.net/view-image.php?image=747&amp;picture=cesta-v-lese&amp;large=1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://www.publicdomainpictures.net/view-image.php?image=387&amp;picture=kapradina&amp;large=1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http://ucivo.webnode.cz/images/200007739-58332592dc-public/P%C5%99esli%C4%8Dky+p%C5%99esli%C4%8Dka+roln%C3%AD+letn%C3%AD+lodyha+I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jpeg"/><Relationship Id="rId4" Type="http://schemas.openxmlformats.org/officeDocument/2006/relationships/hyperlink" Target="http://www.guh.cz/edu/bi/biologie_rostliny/html05/foto_015.html" TargetMode="Externa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www.ekobydleni.eu/obrazky/morske-rasy.jpg" TargetMode="External"/><Relationship Id="rId3" Type="http://schemas.openxmlformats.org/officeDocument/2006/relationships/hyperlink" Target="http://www.publicdomainpictures.net/view-image.php?image=387&amp;picture=kapradina" TargetMode="External"/><Relationship Id="rId7" Type="http://schemas.openxmlformats.org/officeDocument/2006/relationships/hyperlink" Target="http://nd01.jxs.cz/519/490/fae6daeb24_1183596_o2.jpg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hyperlink" Target="CZ348&amp;tbm=isch&amp;itbs=1" TargetMode="External"/><Relationship Id="rId5" Type="http://schemas.openxmlformats.org/officeDocument/2006/relationships/hyperlink" Target="http://ucivo.webnode.cz/images/200007739-58332592dc-public/P%C5%99esli%C4%8Dky+p%C5%99esli%C4%8Dka+roln%C3%AD+letn%C3%AD+lodyha+I.jpg" TargetMode="External"/><Relationship Id="rId4" Type="http://schemas.openxmlformats.org/officeDocument/2006/relationships/hyperlink" Target="http://www.publicdomainpictures.net/view-image.php?image=747&amp;picture=cesta-v-lese" TargetMode="External"/><Relationship Id="rId9" Type="http://schemas.openxmlformats.org/officeDocument/2006/relationships/hyperlink" Target="http://moje-akvarium.net/pic/clanky/rasy/rasy-zelena-vlaknita-0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2" descr="Popis: N:\Obchod\EU projekty\Loga\logolinkII_cb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14480" y="0"/>
            <a:ext cx="5762625" cy="1647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214282" y="1600200"/>
            <a:ext cx="8643998" cy="5043510"/>
          </a:xfrm>
        </p:spPr>
        <p:txBody>
          <a:bodyPr>
            <a:normAutofit fontScale="55000" lnSpcReduction="20000"/>
          </a:bodyPr>
          <a:lstStyle/>
          <a:p>
            <a:pPr algn="ctr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b="1" dirty="0" smtClean="0">
                <a:cs typeface="Arial" pitchFamily="34" charset="0"/>
              </a:rPr>
              <a:t>METODICKÝ LIST PRO ZŠ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 Pro zpracování vzdělávacích materiálů (VM)v rámci projektu EU peníze školám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                       Operační program Vzdělávání pro konkurenceschopnost 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Projekt: Moderní výuka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Registrační číslo: CZ.1.07/1.4.00/21.3192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Číslo DUM: VY_32_INOVACE_2.2.01	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Jméno autora: Mgr. Blanka Vanišová</a:t>
            </a: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Datum, období kdy byl vytvořen: </a:t>
            </a:r>
            <a:r>
              <a:rPr lang="cs-CZ" b="1" smtClean="0">
                <a:cs typeface="Arial" pitchFamily="34" charset="0"/>
              </a:rPr>
              <a:t>07. 03</a:t>
            </a:r>
            <a:r>
              <a:rPr lang="cs-CZ" b="1" dirty="0" smtClean="0">
                <a:cs typeface="Arial" pitchFamily="34" charset="0"/>
              </a:rPr>
              <a:t>. 2012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 Název práce: Nekvetoucí rostliny - prezentace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Předmět, pro který je VM určen: Člověk a jeho svět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 Ročník, pro který je VM určen: Třetí 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 Časová dotace</a:t>
            </a:r>
            <a:r>
              <a:rPr lang="cs-CZ" dirty="0" smtClean="0">
                <a:cs typeface="Arial" pitchFamily="34" charset="0"/>
              </a:rPr>
              <a:t>: </a:t>
            </a:r>
            <a:r>
              <a:rPr lang="cs-CZ" b="1" dirty="0" smtClean="0">
                <a:cs typeface="Arial" pitchFamily="34" charset="0"/>
              </a:rPr>
              <a:t>1 hodina 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Vzdělávací oblast, tematický okruh, téma: Živá příroda, Nekvetoucí rostliny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Metodický list, anotace- výstižný popis způsobu použití VM ve výuce:</a:t>
            </a:r>
            <a:r>
              <a:rPr lang="cs-CZ" dirty="0" smtClean="0">
                <a:cs typeface="Arial" pitchFamily="34" charset="0"/>
              </a:rPr>
              <a:t> </a:t>
            </a:r>
          </a:p>
          <a:p>
            <a:pPr algn="ctr">
              <a:buNone/>
            </a:pPr>
            <a:r>
              <a:rPr lang="cs-CZ" dirty="0" smtClean="0">
                <a:cs typeface="Arial" pitchFamily="34" charset="0"/>
              </a:rPr>
              <a:t>Prezentace je určena jako pokračující materiál k velké kapitole Živá příroda. Učitel má připravený výklad, žáci mohou doplňovat svými znalostmi a zkušenostmi.</a:t>
            </a: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       Pomůcky</a:t>
            </a:r>
            <a:r>
              <a:rPr lang="cs-CZ" dirty="0" smtClean="0">
                <a:cs typeface="Arial" pitchFamily="34" charset="0"/>
              </a:rPr>
              <a:t>: prezentace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/>
              <a:t>NEKVETOUCÍ ROSTLINY</a:t>
            </a:r>
            <a:endParaRPr lang="cs-CZ" sz="6000" b="1" dirty="0"/>
          </a:p>
        </p:txBody>
      </p:sp>
      <p:pic>
        <p:nvPicPr>
          <p:cNvPr id="1026" name="Picture 2" descr="C:\Documents and Settings\Blanka\Local Settings\Temporary Internet Files\Content.IE5\JC8Z87SB\MC90033142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6" y="214290"/>
            <a:ext cx="2286016" cy="2313231"/>
          </a:xfrm>
          <a:prstGeom prst="rect">
            <a:avLst/>
          </a:prstGeom>
          <a:noFill/>
        </p:spPr>
      </p:pic>
      <p:pic>
        <p:nvPicPr>
          <p:cNvPr id="1027" name="Picture 3" descr="C:\Documents and Settings\Blanka\Local Settings\Temporary Internet Files\Content.IE5\6Q761CHY\MP900434024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43768" y="214290"/>
            <a:ext cx="1472678" cy="2214554"/>
          </a:xfrm>
          <a:prstGeom prst="rect">
            <a:avLst/>
          </a:prstGeom>
          <a:noFill/>
        </p:spPr>
      </p:pic>
      <p:pic>
        <p:nvPicPr>
          <p:cNvPr id="1030" name="Picture 6" descr="C:\Documents and Settings\Blanka\Local Settings\Temporary Internet Files\Content.IE5\ZYGZYMS1\MP900431781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14348" y="3429000"/>
            <a:ext cx="4500562" cy="3097652"/>
          </a:xfrm>
          <a:prstGeom prst="rect">
            <a:avLst/>
          </a:prstGeom>
          <a:noFill/>
        </p:spPr>
      </p:pic>
      <p:pic>
        <p:nvPicPr>
          <p:cNvPr id="1034" name="Picture 10" descr="C:\Documents and Settings\Blanka\Local Settings\Temporary Internet Files\Content.IE5\M69J2FS8\MP900407218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286512" y="3500438"/>
            <a:ext cx="1952623" cy="292893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000" b="1" dirty="0" smtClean="0"/>
              <a:t>KAPRADÍ</a:t>
            </a:r>
            <a:endParaRPr lang="cs-CZ" sz="7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b="1" dirty="0" smtClean="0"/>
          </a:p>
          <a:p>
            <a:pPr>
              <a:buNone/>
            </a:pPr>
            <a:endParaRPr lang="cs-CZ" b="1" dirty="0" smtClean="0"/>
          </a:p>
        </p:txBody>
      </p:sp>
      <p:pic>
        <p:nvPicPr>
          <p:cNvPr id="2050" name="Picture 2" descr="Cesta v lese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4348" y="1571585"/>
            <a:ext cx="7643866" cy="5095912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1643042" y="6642556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800" dirty="0" smtClean="0"/>
              <a:t>http://www.</a:t>
            </a:r>
            <a:r>
              <a:rPr lang="cs-CZ" sz="800" dirty="0" err="1" smtClean="0"/>
              <a:t>publicdomainpictures.net</a:t>
            </a:r>
            <a:r>
              <a:rPr lang="cs-CZ" sz="800" dirty="0" smtClean="0"/>
              <a:t>/</a:t>
            </a:r>
            <a:r>
              <a:rPr lang="cs-CZ" sz="800" dirty="0" err="1" smtClean="0"/>
              <a:t>view</a:t>
            </a:r>
            <a:r>
              <a:rPr lang="cs-CZ" sz="800" dirty="0" smtClean="0"/>
              <a:t>-image.</a:t>
            </a:r>
            <a:r>
              <a:rPr lang="cs-CZ" sz="800" dirty="0" err="1" smtClean="0"/>
              <a:t>php</a:t>
            </a:r>
            <a:r>
              <a:rPr lang="cs-CZ" sz="800" dirty="0" smtClean="0"/>
              <a:t>?image=747&amp;</a:t>
            </a:r>
            <a:r>
              <a:rPr lang="cs-CZ" sz="800" dirty="0" err="1" smtClean="0"/>
              <a:t>picture</a:t>
            </a:r>
            <a:r>
              <a:rPr lang="cs-CZ" sz="800" dirty="0" smtClean="0"/>
              <a:t>=cesta-v-lese</a:t>
            </a:r>
            <a:endParaRPr lang="cs-CZ" sz="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Kapradina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5721" y="690543"/>
            <a:ext cx="8429684" cy="5619790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1571604" y="6286520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800" dirty="0" smtClean="0"/>
              <a:t>http://www.</a:t>
            </a:r>
            <a:r>
              <a:rPr lang="cs-CZ" sz="800" dirty="0" err="1" smtClean="0"/>
              <a:t>publicdomainpictures.net</a:t>
            </a:r>
            <a:r>
              <a:rPr lang="cs-CZ" sz="800" dirty="0" smtClean="0"/>
              <a:t>/</a:t>
            </a:r>
            <a:r>
              <a:rPr lang="cs-CZ" sz="800" dirty="0" err="1" smtClean="0"/>
              <a:t>view</a:t>
            </a:r>
            <a:r>
              <a:rPr lang="cs-CZ" sz="800" dirty="0" smtClean="0"/>
              <a:t>-image.</a:t>
            </a:r>
            <a:r>
              <a:rPr lang="cs-CZ" sz="800" dirty="0" err="1" smtClean="0"/>
              <a:t>php</a:t>
            </a:r>
            <a:r>
              <a:rPr lang="cs-CZ" sz="800" dirty="0" smtClean="0"/>
              <a:t>?image=387&amp;</a:t>
            </a:r>
            <a:r>
              <a:rPr lang="cs-CZ" sz="800" dirty="0" err="1" smtClean="0"/>
              <a:t>picture</a:t>
            </a:r>
            <a:r>
              <a:rPr lang="cs-CZ" sz="800" dirty="0" smtClean="0"/>
              <a:t>=kapradina</a:t>
            </a:r>
            <a:endParaRPr lang="cs-CZ" sz="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000" b="1" dirty="0" smtClean="0"/>
              <a:t>PŘESLIČKA ROLNÍ</a:t>
            </a:r>
            <a:endParaRPr lang="cs-CZ" sz="7000" b="1" dirty="0"/>
          </a:p>
        </p:txBody>
      </p:sp>
      <p:pic>
        <p:nvPicPr>
          <p:cNvPr id="7170" name="Picture 2" descr="A Přesličky přeslička rolní letní lodyha">
            <a:hlinkClick r:id="rId2" tooltip="Odkaz se otevře do nového okna prohlížeče.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596" y="1500174"/>
            <a:ext cx="3530466" cy="4500594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428596" y="5929330"/>
            <a:ext cx="4572000" cy="33855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800" dirty="0" smtClean="0"/>
              <a:t>http://ucivo.webnode.cz/images/200007739-58332592dc-public/P%C5%99esli%C4%8Dky+p%C5%99esli%C4%8Dka+roln%C3%AD+letn%C3%AD+lodyha+I.jpg</a:t>
            </a:r>
            <a:endParaRPr lang="cs-CZ" sz="800" dirty="0"/>
          </a:p>
        </p:txBody>
      </p:sp>
      <p:pic>
        <p:nvPicPr>
          <p:cNvPr id="7174" name="Picture 6" descr="Přesličky - Přeslička rolní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929190" y="1428736"/>
            <a:ext cx="3186117" cy="4773209"/>
          </a:xfrm>
          <a:prstGeom prst="rect">
            <a:avLst/>
          </a:prstGeom>
          <a:noFill/>
        </p:spPr>
      </p:pic>
      <p:sp>
        <p:nvSpPr>
          <p:cNvPr id="8" name="Obdélník 7"/>
          <p:cNvSpPr/>
          <p:nvPr/>
        </p:nvSpPr>
        <p:spPr>
          <a:xfrm>
            <a:off x="4572000" y="6027003"/>
            <a:ext cx="4572000" cy="83099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800" dirty="0" smtClean="0"/>
              <a:t>http://www.</a:t>
            </a:r>
            <a:r>
              <a:rPr lang="cs-CZ" sz="800" dirty="0" err="1" smtClean="0"/>
              <a:t>google.cz</a:t>
            </a:r>
            <a:r>
              <a:rPr lang="cs-CZ" sz="800" dirty="0" smtClean="0"/>
              <a:t>/</a:t>
            </a:r>
            <a:r>
              <a:rPr lang="cs-CZ" sz="800" dirty="0" err="1" smtClean="0"/>
              <a:t>imgres</a:t>
            </a:r>
            <a:r>
              <a:rPr lang="cs-CZ" sz="800" dirty="0" smtClean="0"/>
              <a:t>?</a:t>
            </a:r>
            <a:r>
              <a:rPr lang="cs-CZ" sz="800" dirty="0" err="1" smtClean="0"/>
              <a:t>imgurl</a:t>
            </a:r>
            <a:r>
              <a:rPr lang="cs-CZ" sz="800" dirty="0" smtClean="0"/>
              <a:t>=http://www.</a:t>
            </a:r>
            <a:r>
              <a:rPr lang="cs-CZ" sz="800" dirty="0" err="1" smtClean="0"/>
              <a:t>guh.cz</a:t>
            </a:r>
            <a:r>
              <a:rPr lang="cs-CZ" sz="800" dirty="0" smtClean="0"/>
              <a:t>/</a:t>
            </a:r>
            <a:r>
              <a:rPr lang="cs-CZ" sz="800" dirty="0" err="1" smtClean="0"/>
              <a:t>edu</a:t>
            </a:r>
            <a:r>
              <a:rPr lang="cs-CZ" sz="800" dirty="0" smtClean="0"/>
              <a:t>/</a:t>
            </a:r>
            <a:r>
              <a:rPr lang="cs-CZ" sz="800" dirty="0" err="1" smtClean="0"/>
              <a:t>bi</a:t>
            </a:r>
            <a:r>
              <a:rPr lang="cs-CZ" sz="800" dirty="0" smtClean="0"/>
              <a:t>/biologie_rostliny/foto05/foto_014.jpg&amp;</a:t>
            </a:r>
            <a:r>
              <a:rPr lang="cs-CZ" sz="800" dirty="0" err="1" smtClean="0"/>
              <a:t>imgrefurl</a:t>
            </a:r>
            <a:r>
              <a:rPr lang="cs-CZ" sz="800" dirty="0" smtClean="0"/>
              <a:t>=http://www.</a:t>
            </a:r>
            <a:r>
              <a:rPr lang="cs-CZ" sz="800" dirty="0" err="1" smtClean="0"/>
              <a:t>guh.cz</a:t>
            </a:r>
            <a:r>
              <a:rPr lang="cs-CZ" sz="800" dirty="0" smtClean="0"/>
              <a:t>/</a:t>
            </a:r>
            <a:r>
              <a:rPr lang="cs-CZ" sz="800" dirty="0" err="1" smtClean="0"/>
              <a:t>edu</a:t>
            </a:r>
            <a:r>
              <a:rPr lang="cs-CZ" sz="800" dirty="0" smtClean="0"/>
              <a:t>/</a:t>
            </a:r>
            <a:r>
              <a:rPr lang="cs-CZ" sz="800" dirty="0" err="1" smtClean="0"/>
              <a:t>bi</a:t>
            </a:r>
            <a:r>
              <a:rPr lang="cs-CZ" sz="800" dirty="0" smtClean="0"/>
              <a:t>/biologie_rostliny/html05/foto_014.html&amp;</a:t>
            </a:r>
            <a:r>
              <a:rPr lang="cs-CZ" sz="800" dirty="0" err="1" smtClean="0"/>
              <a:t>usg</a:t>
            </a:r>
            <a:r>
              <a:rPr lang="cs-CZ" sz="800" dirty="0" smtClean="0"/>
              <a:t>=__B4PegW5yrWVmxQSWtawJwtW_Sw4=&amp;h=400&amp;w=267&amp;</a:t>
            </a:r>
            <a:r>
              <a:rPr lang="cs-CZ" sz="800" dirty="0" err="1" smtClean="0"/>
              <a:t>sz</a:t>
            </a:r>
            <a:r>
              <a:rPr lang="cs-CZ" sz="800" dirty="0" smtClean="0"/>
              <a:t>=15&amp;</a:t>
            </a:r>
            <a:r>
              <a:rPr lang="cs-CZ" sz="800" dirty="0" err="1" smtClean="0"/>
              <a:t>hl</a:t>
            </a:r>
            <a:r>
              <a:rPr lang="cs-CZ" sz="800" dirty="0" smtClean="0"/>
              <a:t>=</a:t>
            </a:r>
            <a:r>
              <a:rPr lang="cs-CZ" sz="800" dirty="0" err="1" smtClean="0"/>
              <a:t>cs</a:t>
            </a:r>
            <a:r>
              <a:rPr lang="cs-CZ" sz="800" dirty="0" smtClean="0"/>
              <a:t>&amp;start=7&amp;zoom=1&amp;</a:t>
            </a:r>
            <a:r>
              <a:rPr lang="cs-CZ" sz="800" dirty="0" err="1" smtClean="0"/>
              <a:t>tbnid</a:t>
            </a:r>
            <a:r>
              <a:rPr lang="cs-CZ" sz="800" dirty="0" smtClean="0"/>
              <a:t>=DjTr7ukMelV3gM:&amp;</a:t>
            </a:r>
            <a:r>
              <a:rPr lang="cs-CZ" sz="800" dirty="0" err="1" smtClean="0"/>
              <a:t>tbnh</a:t>
            </a:r>
            <a:r>
              <a:rPr lang="cs-CZ" sz="800" dirty="0" smtClean="0"/>
              <a:t>=124&amp;</a:t>
            </a:r>
            <a:r>
              <a:rPr lang="cs-CZ" sz="800" dirty="0" err="1" smtClean="0"/>
              <a:t>tbnw</a:t>
            </a:r>
            <a:r>
              <a:rPr lang="cs-CZ" sz="800" dirty="0" smtClean="0"/>
              <a:t>=83&amp;</a:t>
            </a:r>
            <a:r>
              <a:rPr lang="cs-CZ" sz="800" dirty="0" err="1" smtClean="0"/>
              <a:t>ei</a:t>
            </a:r>
            <a:r>
              <a:rPr lang="cs-CZ" sz="800" dirty="0" smtClean="0"/>
              <a:t>=2w1eT621N8Wp0QXe8-</a:t>
            </a:r>
            <a:r>
              <a:rPr lang="cs-CZ" sz="800" dirty="0" err="1" smtClean="0"/>
              <a:t>jiDQ</a:t>
            </a:r>
            <a:r>
              <a:rPr lang="cs-CZ" sz="800" dirty="0" smtClean="0"/>
              <a:t>&amp;</a:t>
            </a:r>
            <a:r>
              <a:rPr lang="cs-CZ" sz="800" dirty="0" err="1" smtClean="0"/>
              <a:t>prev</a:t>
            </a:r>
            <a:r>
              <a:rPr lang="cs-CZ" sz="800" dirty="0" smtClean="0"/>
              <a:t>=/</a:t>
            </a:r>
            <a:r>
              <a:rPr lang="cs-CZ" sz="800" dirty="0" err="1" smtClean="0"/>
              <a:t>images</a:t>
            </a:r>
            <a:r>
              <a:rPr lang="cs-CZ" sz="800" dirty="0" smtClean="0"/>
              <a:t>%3Fq%3Dp%25C5%2599esli%25C4%258Dka%2Broln%25C3%25AD%26hl%3Dcs%26sa%3DX%26rlz%3D1T4SKPB_csCZ348CZ348%26tbm%3Disch&amp;</a:t>
            </a:r>
            <a:r>
              <a:rPr lang="cs-CZ" sz="800" dirty="0" err="1" smtClean="0"/>
              <a:t>itbs</a:t>
            </a:r>
            <a:r>
              <a:rPr lang="cs-CZ" sz="800" dirty="0" smtClean="0"/>
              <a:t>=1</a:t>
            </a:r>
            <a:endParaRPr lang="cs-CZ" sz="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000" b="1" dirty="0" smtClean="0"/>
              <a:t>BĚLOMECH SIVÝ</a:t>
            </a:r>
            <a:endParaRPr lang="cs-CZ" sz="7000" b="1" dirty="0"/>
          </a:p>
        </p:txBody>
      </p:sp>
      <p:pic>
        <p:nvPicPr>
          <p:cNvPr id="5" name="Picture 4" descr="http://nd01.jxs.cz/519/490/fae6daeb24_1183596_o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1340768"/>
            <a:ext cx="7120113" cy="5340086"/>
          </a:xfrm>
          <a:prstGeom prst="rect">
            <a:avLst/>
          </a:prstGeom>
          <a:noFill/>
        </p:spPr>
      </p:pic>
      <p:sp>
        <p:nvSpPr>
          <p:cNvPr id="7" name="Obdélník 6"/>
          <p:cNvSpPr/>
          <p:nvPr/>
        </p:nvSpPr>
        <p:spPr>
          <a:xfrm>
            <a:off x="1285852" y="6642556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800" dirty="0" smtClean="0"/>
              <a:t>http://nd01.jxs.cz/519/490/fae6daeb24_1183596_o2.jpg</a:t>
            </a:r>
            <a:endParaRPr lang="cs-CZ" sz="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000" b="1" dirty="0" smtClean="0"/>
              <a:t>ŘASY</a:t>
            </a:r>
            <a:endParaRPr lang="cs-CZ" sz="7000" b="1" dirty="0"/>
          </a:p>
        </p:txBody>
      </p:sp>
      <p:pic>
        <p:nvPicPr>
          <p:cNvPr id="20482" name="Picture 2" descr="http://www.ekobydleni.eu/obrazky/morske-ras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0760" y="1285860"/>
            <a:ext cx="8218531" cy="5357850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1428728" y="6642556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800" dirty="0" smtClean="0"/>
              <a:t>http://www.</a:t>
            </a:r>
            <a:r>
              <a:rPr lang="cs-CZ" sz="800" dirty="0" err="1" smtClean="0"/>
              <a:t>ekobydleni.eu</a:t>
            </a:r>
            <a:r>
              <a:rPr lang="cs-CZ" sz="800" dirty="0" smtClean="0"/>
              <a:t>/</a:t>
            </a:r>
            <a:r>
              <a:rPr lang="cs-CZ" sz="800" dirty="0" err="1" smtClean="0"/>
              <a:t>obrazky</a:t>
            </a:r>
            <a:r>
              <a:rPr lang="cs-CZ" sz="800" dirty="0" smtClean="0"/>
              <a:t>/</a:t>
            </a:r>
            <a:r>
              <a:rPr lang="cs-CZ" sz="800" dirty="0" err="1" smtClean="0"/>
              <a:t>morske</a:t>
            </a:r>
            <a:r>
              <a:rPr lang="cs-CZ" sz="800" dirty="0" smtClean="0"/>
              <a:t>-rasy.</a:t>
            </a:r>
            <a:r>
              <a:rPr lang="cs-CZ" sz="800" dirty="0" err="1" smtClean="0"/>
              <a:t>jpg</a:t>
            </a:r>
            <a:endParaRPr lang="cs-CZ" sz="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2" descr="http://moje-akvarium.net/pic/clanky/rasy/rasy-zelena-vlaknita-0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57224" y="457310"/>
            <a:ext cx="7500990" cy="6050326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1142976" y="6429396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800" dirty="0" smtClean="0"/>
              <a:t>http://moje-</a:t>
            </a:r>
            <a:r>
              <a:rPr lang="cs-CZ" sz="800" b="1" dirty="0" err="1" smtClean="0"/>
              <a:t>akvarium.ne</a:t>
            </a:r>
            <a:r>
              <a:rPr lang="cs-CZ" sz="800" dirty="0" err="1" smtClean="0"/>
              <a:t>t</a:t>
            </a:r>
            <a:r>
              <a:rPr lang="cs-CZ" sz="800" dirty="0" smtClean="0"/>
              <a:t>/pic/</a:t>
            </a:r>
            <a:r>
              <a:rPr lang="cs-CZ" sz="800" dirty="0" err="1" smtClean="0"/>
              <a:t>clanky</a:t>
            </a:r>
            <a:r>
              <a:rPr lang="cs-CZ" sz="800" dirty="0" smtClean="0"/>
              <a:t>/rasy/rasy-zelena-</a:t>
            </a:r>
            <a:r>
              <a:rPr lang="cs-CZ" sz="800" dirty="0" err="1" smtClean="0"/>
              <a:t>vlaknita</a:t>
            </a:r>
            <a:r>
              <a:rPr lang="cs-CZ" sz="800" dirty="0" smtClean="0"/>
              <a:t>-01.jpg</a:t>
            </a:r>
            <a:endParaRPr lang="cs-CZ" sz="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57158" y="500042"/>
            <a:ext cx="8786842" cy="1357314"/>
          </a:xfrm>
        </p:spPr>
        <p:txBody>
          <a:bodyPr>
            <a:normAutofit/>
          </a:bodyPr>
          <a:lstStyle/>
          <a:p>
            <a:pPr algn="l"/>
            <a:r>
              <a:rPr lang="cs-CZ" sz="1800" dirty="0" smtClean="0"/>
              <a:t>     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                </a:t>
            </a:r>
            <a:br>
              <a:rPr lang="cs-CZ" sz="1200" dirty="0" smtClean="0"/>
            </a:br>
            <a:r>
              <a:rPr lang="cs-CZ" sz="1200" dirty="0" smtClean="0"/>
              <a:t>              Zdroje:</a:t>
            </a:r>
            <a:endParaRPr lang="cs-CZ" sz="1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200" dirty="0" smtClean="0">
                <a:hlinkClick r:id="rId3"/>
              </a:rPr>
              <a:t>http://www.</a:t>
            </a:r>
            <a:r>
              <a:rPr lang="cs-CZ" sz="1200" dirty="0" err="1" smtClean="0">
                <a:hlinkClick r:id="rId3"/>
              </a:rPr>
              <a:t>publicdomainpictures.net</a:t>
            </a:r>
            <a:r>
              <a:rPr lang="cs-CZ" sz="1200" dirty="0" smtClean="0">
                <a:hlinkClick r:id="rId3"/>
              </a:rPr>
              <a:t>/</a:t>
            </a:r>
            <a:r>
              <a:rPr lang="cs-CZ" sz="1200" dirty="0" err="1" smtClean="0">
                <a:hlinkClick r:id="rId3"/>
              </a:rPr>
              <a:t>view</a:t>
            </a:r>
            <a:r>
              <a:rPr lang="cs-CZ" sz="1200" dirty="0" smtClean="0">
                <a:hlinkClick r:id="rId3"/>
              </a:rPr>
              <a:t>-image.</a:t>
            </a:r>
            <a:r>
              <a:rPr lang="cs-CZ" sz="1200" dirty="0" err="1" smtClean="0">
                <a:hlinkClick r:id="rId3"/>
              </a:rPr>
              <a:t>php</a:t>
            </a:r>
            <a:r>
              <a:rPr lang="cs-CZ" sz="1200" dirty="0" smtClean="0">
                <a:hlinkClick r:id="rId3"/>
              </a:rPr>
              <a:t>?image=387&amp;</a:t>
            </a:r>
            <a:r>
              <a:rPr lang="cs-CZ" sz="1200" dirty="0" err="1" smtClean="0">
                <a:hlinkClick r:id="rId3"/>
              </a:rPr>
              <a:t>picture</a:t>
            </a:r>
            <a:r>
              <a:rPr lang="cs-CZ" sz="1200" dirty="0" smtClean="0">
                <a:hlinkClick r:id="rId3"/>
              </a:rPr>
              <a:t>=kapradina</a:t>
            </a:r>
            <a:endParaRPr lang="cs-CZ" sz="1200" dirty="0" smtClean="0"/>
          </a:p>
          <a:p>
            <a:r>
              <a:rPr lang="cs-CZ" sz="1200" dirty="0" smtClean="0">
                <a:hlinkClick r:id="rId4"/>
              </a:rPr>
              <a:t>http://www.</a:t>
            </a:r>
            <a:r>
              <a:rPr lang="cs-CZ" sz="1200" dirty="0" err="1" smtClean="0">
                <a:hlinkClick r:id="rId4"/>
              </a:rPr>
              <a:t>publicdomainpictures.net</a:t>
            </a:r>
            <a:r>
              <a:rPr lang="cs-CZ" sz="1200" dirty="0" smtClean="0">
                <a:hlinkClick r:id="rId4"/>
              </a:rPr>
              <a:t>/</a:t>
            </a:r>
            <a:r>
              <a:rPr lang="cs-CZ" sz="1200" dirty="0" err="1" smtClean="0">
                <a:hlinkClick r:id="rId4"/>
              </a:rPr>
              <a:t>view</a:t>
            </a:r>
            <a:r>
              <a:rPr lang="cs-CZ" sz="1200" dirty="0" smtClean="0">
                <a:hlinkClick r:id="rId4"/>
              </a:rPr>
              <a:t>-image.</a:t>
            </a:r>
            <a:r>
              <a:rPr lang="cs-CZ" sz="1200" dirty="0" err="1" smtClean="0">
                <a:hlinkClick r:id="rId4"/>
              </a:rPr>
              <a:t>php</a:t>
            </a:r>
            <a:r>
              <a:rPr lang="cs-CZ" sz="1200" dirty="0" smtClean="0">
                <a:hlinkClick r:id="rId4"/>
              </a:rPr>
              <a:t>?image=747&amp;</a:t>
            </a:r>
            <a:r>
              <a:rPr lang="cs-CZ" sz="1200" dirty="0" err="1" smtClean="0">
                <a:hlinkClick r:id="rId4"/>
              </a:rPr>
              <a:t>picture</a:t>
            </a:r>
            <a:r>
              <a:rPr lang="cs-CZ" sz="1200" dirty="0" smtClean="0">
                <a:hlinkClick r:id="rId4"/>
              </a:rPr>
              <a:t>=cesta-v-lese</a:t>
            </a:r>
            <a:endParaRPr lang="cs-CZ" sz="1200" dirty="0" smtClean="0"/>
          </a:p>
          <a:p>
            <a:r>
              <a:rPr lang="cs-CZ" sz="1200" dirty="0" smtClean="0">
                <a:hlinkClick r:id="rId5"/>
              </a:rPr>
              <a:t>http://ucivo.webnode.cz/images/200007739-58332592dc-public/P%C5%99esli%C4%8Dky+p%C5%99esli%C4%8Dka+roln%C3%AD+letn%C3%AD+lodyha+I.jpg</a:t>
            </a:r>
            <a:endParaRPr lang="cs-CZ" sz="1200" dirty="0" smtClean="0"/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</a:t>
            </a:r>
            <a:r>
              <a:rPr lang="cs-CZ" sz="1200" dirty="0" err="1" smtClean="0"/>
              <a:t>imgurl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guh.cz</a:t>
            </a:r>
            <a:r>
              <a:rPr lang="cs-CZ" sz="1200" dirty="0" smtClean="0"/>
              <a:t>/</a:t>
            </a:r>
            <a:r>
              <a:rPr lang="cs-CZ" sz="1200" dirty="0" err="1" smtClean="0"/>
              <a:t>edu</a:t>
            </a:r>
            <a:r>
              <a:rPr lang="cs-CZ" sz="1200" dirty="0" smtClean="0"/>
              <a:t>/</a:t>
            </a:r>
            <a:r>
              <a:rPr lang="cs-CZ" sz="1200" dirty="0" err="1" smtClean="0"/>
              <a:t>bi</a:t>
            </a:r>
            <a:r>
              <a:rPr lang="cs-CZ" sz="1200" dirty="0" smtClean="0"/>
              <a:t>/biologie_rostliny/foto05/foto_014.jpg&amp;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guh.cz</a:t>
            </a:r>
            <a:r>
              <a:rPr lang="cs-CZ" sz="1200" dirty="0" smtClean="0"/>
              <a:t>/</a:t>
            </a:r>
            <a:r>
              <a:rPr lang="cs-CZ" sz="1200" dirty="0" err="1" smtClean="0"/>
              <a:t>edu</a:t>
            </a:r>
            <a:r>
              <a:rPr lang="cs-CZ" sz="1200" dirty="0" smtClean="0"/>
              <a:t>/</a:t>
            </a:r>
            <a:r>
              <a:rPr lang="cs-CZ" sz="1200" dirty="0" err="1" smtClean="0"/>
              <a:t>bi</a:t>
            </a:r>
            <a:r>
              <a:rPr lang="cs-CZ" sz="1200" dirty="0" smtClean="0"/>
              <a:t>/biologie_rostliny/html05/foto_014.html&amp;</a:t>
            </a:r>
            <a:r>
              <a:rPr lang="cs-CZ" sz="1200" dirty="0" err="1" smtClean="0"/>
              <a:t>usg</a:t>
            </a:r>
            <a:r>
              <a:rPr lang="cs-CZ" sz="1200" dirty="0" smtClean="0"/>
              <a:t>=__B4PegW5yrWVmxQSWtawJwtW_Sw4=&amp;h=400&amp;w=267&amp;</a:t>
            </a:r>
            <a:r>
              <a:rPr lang="cs-CZ" sz="1200" dirty="0" err="1" smtClean="0"/>
              <a:t>sz</a:t>
            </a:r>
            <a:r>
              <a:rPr lang="cs-CZ" sz="1200" dirty="0" smtClean="0"/>
              <a:t>=15&amp;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&amp;start=7&amp;zoom=1&amp;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=DjTr7ukMelV3gM:&amp;</a:t>
            </a:r>
            <a:r>
              <a:rPr lang="cs-CZ" sz="1200" dirty="0" err="1" smtClean="0"/>
              <a:t>tbnh</a:t>
            </a:r>
            <a:r>
              <a:rPr lang="cs-CZ" sz="1200" dirty="0" smtClean="0"/>
              <a:t>=124&amp;</a:t>
            </a:r>
            <a:r>
              <a:rPr lang="cs-CZ" sz="1200" dirty="0" err="1" smtClean="0"/>
              <a:t>tbnw</a:t>
            </a:r>
            <a:r>
              <a:rPr lang="cs-CZ" sz="1200" dirty="0" smtClean="0"/>
              <a:t>=83&amp;</a:t>
            </a:r>
            <a:r>
              <a:rPr lang="cs-CZ" sz="1200" dirty="0" err="1" smtClean="0"/>
              <a:t>ei</a:t>
            </a:r>
            <a:r>
              <a:rPr lang="cs-CZ" sz="1200" dirty="0" smtClean="0"/>
              <a:t>=2w1eT621N8Wp0QXe8-</a:t>
            </a:r>
            <a:r>
              <a:rPr lang="cs-CZ" sz="1200" dirty="0" err="1" smtClean="0"/>
              <a:t>jiDQ</a:t>
            </a:r>
            <a:r>
              <a:rPr lang="cs-CZ" sz="1200" dirty="0" smtClean="0"/>
              <a:t>&amp;</a:t>
            </a:r>
            <a:r>
              <a:rPr lang="cs-CZ" sz="1200" dirty="0" err="1" smtClean="0"/>
              <a:t>prev</a:t>
            </a:r>
            <a:r>
              <a:rPr lang="cs-CZ" sz="1200" smtClean="0"/>
              <a:t>=/</a:t>
            </a:r>
            <a:r>
              <a:rPr lang="cs-CZ" sz="1200" smtClean="0"/>
              <a:t>images%3Fq%3Dp%25C5%2599esli%25C4%258Dka%2Broln%25C3%25AD%26hl%3Dcs%26sa%3DX%26rlz%3D1T4SKPB_csCZ348</a:t>
            </a:r>
            <a:r>
              <a:rPr lang="cs-CZ" sz="1200" smtClean="0">
                <a:hlinkClick r:id="rId6"/>
              </a:rPr>
              <a:t>CZ348%26tbm%3Disch&amp;itbs=1</a:t>
            </a:r>
            <a:endParaRPr lang="cs-CZ" sz="1200" dirty="0" smtClean="0"/>
          </a:p>
          <a:p>
            <a:r>
              <a:rPr lang="cs-CZ" sz="1200" dirty="0" smtClean="0">
                <a:hlinkClick r:id="rId7"/>
              </a:rPr>
              <a:t>http://nd01.jxs.cz/519/490/fae6daeb24_1183596_o2.jpg</a:t>
            </a:r>
            <a:endParaRPr lang="cs-CZ" sz="1200" dirty="0" smtClean="0"/>
          </a:p>
          <a:p>
            <a:r>
              <a:rPr lang="cs-CZ" sz="1200" dirty="0" smtClean="0">
                <a:hlinkClick r:id="rId8"/>
              </a:rPr>
              <a:t>http://www.</a:t>
            </a:r>
            <a:r>
              <a:rPr lang="cs-CZ" sz="1200" dirty="0" err="1" smtClean="0">
                <a:hlinkClick r:id="rId8"/>
              </a:rPr>
              <a:t>ekobydleni.eu</a:t>
            </a:r>
            <a:r>
              <a:rPr lang="cs-CZ" sz="1200" dirty="0" smtClean="0">
                <a:hlinkClick r:id="rId8"/>
              </a:rPr>
              <a:t>/</a:t>
            </a:r>
            <a:r>
              <a:rPr lang="cs-CZ" sz="1200" dirty="0" err="1" smtClean="0">
                <a:hlinkClick r:id="rId8"/>
              </a:rPr>
              <a:t>obrazky</a:t>
            </a:r>
            <a:r>
              <a:rPr lang="cs-CZ" sz="1200" dirty="0" smtClean="0">
                <a:hlinkClick r:id="rId8"/>
              </a:rPr>
              <a:t>/</a:t>
            </a:r>
            <a:r>
              <a:rPr lang="cs-CZ" sz="1200" dirty="0" err="1" smtClean="0">
                <a:hlinkClick r:id="rId8"/>
              </a:rPr>
              <a:t>morske</a:t>
            </a:r>
            <a:r>
              <a:rPr lang="cs-CZ" sz="1200" dirty="0" smtClean="0">
                <a:hlinkClick r:id="rId8"/>
              </a:rPr>
              <a:t>-rasy.</a:t>
            </a:r>
            <a:r>
              <a:rPr lang="cs-CZ" sz="1200" dirty="0" err="1" smtClean="0">
                <a:hlinkClick r:id="rId8"/>
              </a:rPr>
              <a:t>jpg</a:t>
            </a:r>
            <a:endParaRPr lang="cs-CZ" sz="1200" dirty="0" smtClean="0"/>
          </a:p>
          <a:p>
            <a:r>
              <a:rPr lang="cs-CZ" sz="1200" dirty="0" smtClean="0">
                <a:hlinkClick r:id="rId9"/>
              </a:rPr>
              <a:t>http://moje-</a:t>
            </a:r>
            <a:r>
              <a:rPr lang="cs-CZ" sz="1200" dirty="0" err="1" smtClean="0">
                <a:hlinkClick r:id="rId9"/>
              </a:rPr>
              <a:t>akvarium.net</a:t>
            </a:r>
            <a:r>
              <a:rPr lang="cs-CZ" sz="1200" dirty="0" smtClean="0">
                <a:hlinkClick r:id="rId9"/>
              </a:rPr>
              <a:t>/pic/</a:t>
            </a:r>
            <a:r>
              <a:rPr lang="cs-CZ" sz="1200" dirty="0" err="1" smtClean="0">
                <a:hlinkClick r:id="rId9"/>
              </a:rPr>
              <a:t>clanky</a:t>
            </a:r>
            <a:r>
              <a:rPr lang="cs-CZ" sz="1200" dirty="0" smtClean="0">
                <a:hlinkClick r:id="rId9"/>
              </a:rPr>
              <a:t>/rasy/rasy-zelena-</a:t>
            </a:r>
            <a:r>
              <a:rPr lang="cs-CZ" sz="1200" dirty="0" err="1" smtClean="0">
                <a:hlinkClick r:id="rId9"/>
              </a:rPr>
              <a:t>vlaknita</a:t>
            </a:r>
            <a:r>
              <a:rPr lang="cs-CZ" sz="1200" dirty="0" smtClean="0">
                <a:hlinkClick r:id="rId9"/>
              </a:rPr>
              <a:t>-01.jpg</a:t>
            </a:r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54</TotalTime>
  <Words>88</Words>
  <Application>Microsoft Office PowerPoint</Application>
  <PresentationFormat>Předvádění na obrazovce (4:3)</PresentationFormat>
  <Paragraphs>43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Prezentace aplikace PowerPoint</vt:lpstr>
      <vt:lpstr>NEKVETOUCÍ ROSTLINY</vt:lpstr>
      <vt:lpstr>KAPRADÍ</vt:lpstr>
      <vt:lpstr>Prezentace aplikace PowerPoint</vt:lpstr>
      <vt:lpstr>PŘESLIČKA ROLNÍ</vt:lpstr>
      <vt:lpstr>BĚLOMECH SIVÝ</vt:lpstr>
      <vt:lpstr>ŘASY</vt:lpstr>
      <vt:lpstr>Prezentace aplikace PowerPoint</vt:lpstr>
      <vt:lpstr>                                       Zdroje: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NEKVETOUCÍ ROSTLINY</dc:title>
  <dc:creator>Blanka</dc:creator>
  <cp:lastModifiedBy>NTBK</cp:lastModifiedBy>
  <cp:revision>12</cp:revision>
  <dcterms:created xsi:type="dcterms:W3CDTF">2012-03-12T14:34:46Z</dcterms:created>
  <dcterms:modified xsi:type="dcterms:W3CDTF">2013-10-13T17:29:06Z</dcterms:modified>
</cp:coreProperties>
</file>