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8" r:id="rId3"/>
    <p:sldId id="264" r:id="rId4"/>
    <p:sldId id="265" r:id="rId5"/>
    <p:sldId id="266" r:id="rId6"/>
    <p:sldId id="267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ree.zoner.com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Úpravy 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fotografií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II. 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- ořez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448272" y="4221088"/>
              <a:ext cx="2304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by měla být pro žáka návodem, jak začít s úpravou fotografií.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27212" y="2341066"/>
            <a:ext cx="5976664" cy="936104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50" normalizeH="0" baseline="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Úpravy fotografií II.</a:t>
            </a:r>
            <a:endParaRPr kumimoji="0" lang="cs-CZ" sz="80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5364" y="4860826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12874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cs-CZ" sz="2000" smtClean="0"/>
              <a:t>VY_32_INOVACE_15_Úpravy </a:t>
            </a:r>
            <a:r>
              <a:rPr lang="cs-CZ" sz="2000" dirty="0" smtClean="0"/>
              <a:t>fotografií II.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5508104" cy="3672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Ořez fotografie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Někdy se nám podaří vyfotit pěknou fotografii, ale </a:t>
            </a:r>
            <a:r>
              <a:rPr lang="cs-CZ" sz="1600" dirty="0" smtClean="0"/>
              <a:t>to, </a:t>
            </a:r>
            <a:r>
              <a:rPr lang="cs-CZ" sz="1600" dirty="0" smtClean="0"/>
              <a:t>co jsme chtěli skutečně vyfotografovat, je příliš malé, protože jsme byli příliš daleko, nebo je na kraji něco navíc, co by tam být nemělo.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1916832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Hlavním motivem fotografie byl tento běžící pejsek.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3635896" y="2276872"/>
            <a:ext cx="2592288" cy="43204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084168" y="2996952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Tito rozmazaní pejsci tam nepatří, ruší celkový dojem z fotografie.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 flipV="1">
            <a:off x="5724128" y="3429000"/>
            <a:ext cx="720080" cy="7200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084168" y="4509120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Dole a vpravo je zbytečné volné místo, hlavní motiv je příliš malý.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51723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Všechny tyto problémy můžeme vyřešit oříznutím fotografie.</a:t>
            </a:r>
          </a:p>
        </p:txBody>
      </p:sp>
      <p:cxnSp>
        <p:nvCxnSpPr>
          <p:cNvPr id="17" name="Přímá spojovací šipka 16"/>
          <p:cNvCxnSpPr/>
          <p:nvPr/>
        </p:nvCxnSpPr>
        <p:spPr>
          <a:xfrm flipH="1" flipV="1">
            <a:off x="4644008" y="2996952"/>
            <a:ext cx="1728192" cy="19442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2483768" y="4941168"/>
            <a:ext cx="388843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11846"/>
            <a:ext cx="5904655" cy="4882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Ořez fotografie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7129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Otevřeme fotografii v </a:t>
            </a:r>
            <a:r>
              <a:rPr lang="cs-CZ" sz="1600" dirty="0" err="1" smtClean="0"/>
              <a:t>Zoner</a:t>
            </a:r>
            <a:r>
              <a:rPr lang="cs-CZ" sz="1600" dirty="0" smtClean="0"/>
              <a:t> </a:t>
            </a:r>
            <a:r>
              <a:rPr lang="cs-CZ" sz="1600" dirty="0" err="1" smtClean="0"/>
              <a:t>Photo</a:t>
            </a:r>
            <a:r>
              <a:rPr lang="cs-CZ" sz="1600" dirty="0" smtClean="0"/>
              <a:t> Studiu a přepneme ho do režimu Editor.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191683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Kliknutím na tlačítko zvolíme nástroj Ořez.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467544" y="2276872"/>
            <a:ext cx="5760640" cy="43204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084168" y="2708920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Tažením myší vybereme oblast, kterou chceme na fotografii ponechat.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 flipV="1">
            <a:off x="4139952" y="2924944"/>
            <a:ext cx="2304256" cy="21602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084168" y="4005064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Oblasti fotografie, které odřízneme, se zobrazí tmavší barvou.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5004048" y="3645024"/>
            <a:ext cx="1440160" cy="7920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699792" y="4437112"/>
            <a:ext cx="3744416" cy="100811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084168" y="5229200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Stisknutím tlačítka </a:t>
            </a:r>
            <a:r>
              <a:rPr lang="cs-CZ" dirty="0" err="1" smtClean="0"/>
              <a:t>Crop</a:t>
            </a:r>
            <a:r>
              <a:rPr lang="cs-CZ" dirty="0" smtClean="0"/>
              <a:t> připravený ořez provedeme.</a:t>
            </a:r>
            <a:endParaRPr lang="cs-CZ" dirty="0"/>
          </a:p>
        </p:txBody>
      </p:sp>
      <p:cxnSp>
        <p:nvCxnSpPr>
          <p:cNvPr id="23" name="Přímá spojovací šipka 22"/>
          <p:cNvCxnSpPr/>
          <p:nvPr/>
        </p:nvCxnSpPr>
        <p:spPr>
          <a:xfrm flipH="1" flipV="1">
            <a:off x="2771800" y="2276872"/>
            <a:ext cx="3744416" cy="30963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5825555" cy="5085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Ořez fotografie - výsledek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7129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Výsledek vypadá ve </a:t>
            </a:r>
            <a:r>
              <a:rPr lang="cs-CZ" sz="1600" dirty="0" err="1" smtClean="0"/>
              <a:t>Photo</a:t>
            </a:r>
            <a:r>
              <a:rPr lang="cs-CZ" sz="1600" dirty="0" smtClean="0"/>
              <a:t> Studiu takto: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2636912"/>
            <a:ext cx="24482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Výsledek své práce nyní uložíme stisknutím tohoto tlačítka, nebo můžeme použít klávesovou zkratku Ctrl+S.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flipH="1" flipV="1">
            <a:off x="1043608" y="2132856"/>
            <a:ext cx="5616624" cy="7920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7"/>
            <a:ext cx="3312368" cy="2208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Ořez fotografie - výsledek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1052736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Původní fotografie</a:t>
            </a:r>
            <a:endParaRPr lang="cs-CZ" sz="16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365562"/>
            <a:ext cx="5538114" cy="4259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403648" y="6237312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Upravená fotografie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 fontScale="92500" lnSpcReduction="20000"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pPr algn="l"/>
            <a:r>
              <a:rPr lang="cs-CZ" sz="2000" dirty="0" smtClean="0">
                <a:hlinkClick r:id="rId3"/>
              </a:rPr>
              <a:t>http://free.</a:t>
            </a:r>
            <a:r>
              <a:rPr lang="cs-CZ" sz="2000" dirty="0" err="1" smtClean="0">
                <a:hlinkClick r:id="rId3"/>
              </a:rPr>
              <a:t>zoner.com</a:t>
            </a:r>
            <a:endParaRPr lang="cs-CZ" sz="2000" dirty="0" smtClean="0"/>
          </a:p>
          <a:p>
            <a:pPr algn="l"/>
            <a:r>
              <a:rPr lang="cs-CZ" sz="2000" dirty="0" smtClean="0"/>
              <a:t>foto:  Ing. Josef Slaný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</TotalTime>
  <Words>263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64</cp:revision>
  <dcterms:modified xsi:type="dcterms:W3CDTF">2012-03-17T18:15:31Z</dcterms:modified>
</cp:coreProperties>
</file>