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7" r:id="rId2"/>
    <p:sldId id="256" r:id="rId3"/>
    <p:sldId id="259" r:id="rId4"/>
    <p:sldId id="262" r:id="rId5"/>
    <p:sldId id="261" r:id="rId6"/>
    <p:sldId id="260" r:id="rId7"/>
    <p:sldId id="258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8D4802-2585-4D13-9A4D-C4C77C67E4D9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1A66D9-6A4B-44BC-A1E4-566DDA6E00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895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1A66D9-6A4B-44BC-A1E4-566DDA6E003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525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57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128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433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40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111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103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779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7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745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649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046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FD0DB-446A-446C-9BA6-847DD7FA5D9B}" type="datetimeFigureOut">
              <a:rPr lang="cs-CZ" smtClean="0"/>
              <a:t>17.4.2011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989C7-382B-421D-A85E-37E141F38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960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9309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85800" y="1565503"/>
            <a:ext cx="7772400" cy="203494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z="3200" b="1" dirty="0" smtClean="0">
                <a:latin typeface="+mn-lt"/>
              </a:rPr>
              <a:t>Tvoření vět dle grafů</a:t>
            </a:r>
          </a:p>
          <a:p>
            <a:pPr>
              <a:defRPr/>
            </a:pP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2400" b="1" dirty="0" smtClean="0">
                <a:latin typeface="+mn-lt"/>
              </a:rPr>
              <a:t>Mgr. </a:t>
            </a:r>
            <a:r>
              <a:rPr lang="cs-CZ" sz="2400" b="1" dirty="0">
                <a:latin typeface="+mn-lt"/>
              </a:rPr>
              <a:t>J</a:t>
            </a:r>
            <a:r>
              <a:rPr lang="cs-CZ" sz="2400" b="1" dirty="0" smtClean="0">
                <a:latin typeface="+mn-lt"/>
              </a:rPr>
              <a:t>ablečníková Jarmila – ZŠ Horní Slavkov</a:t>
            </a:r>
            <a:br>
              <a:rPr lang="cs-CZ" sz="2400" b="1" dirty="0" smtClean="0">
                <a:latin typeface="+mn-lt"/>
              </a:rPr>
            </a:br>
            <a:r>
              <a:rPr lang="cs-CZ" sz="2400" b="1" dirty="0" smtClean="0">
                <a:latin typeface="+mn-lt"/>
              </a:rPr>
              <a:t>VY_32_INOVACE_87_Tvoření vět dle grafů</a:t>
            </a:r>
            <a:endParaRPr lang="cs-CZ" sz="2400" dirty="0" smtClean="0">
              <a:latin typeface="+mn-lt"/>
            </a:endParaRPr>
          </a:p>
        </p:txBody>
      </p:sp>
      <p:sp>
        <p:nvSpPr>
          <p:cNvPr id="8" name="TextovéPole 2"/>
          <p:cNvSpPr txBox="1">
            <a:spLocks noChangeArrowheads="1"/>
          </p:cNvSpPr>
          <p:nvPr/>
        </p:nvSpPr>
        <p:spPr bwMode="auto">
          <a:xfrm>
            <a:off x="3817565" y="980728"/>
            <a:ext cx="12255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z="1600" b="1" dirty="0" smtClean="0">
                <a:latin typeface="+mn-lt"/>
              </a:rPr>
              <a:t>Šablona III/2</a:t>
            </a:r>
          </a:p>
        </p:txBody>
      </p:sp>
    </p:spTree>
    <p:extLst>
      <p:ext uri="{BB962C8B-B14F-4D97-AF65-F5344CB8AC3E}">
        <p14:creationId xmlns:p14="http://schemas.microsoft.com/office/powerpoint/2010/main" val="9268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Utvořte věty a doplňte je do grafů. Věty musí mít smysl.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91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836862" y="1069007"/>
            <a:ext cx="1656184" cy="48448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89990" y="1036015"/>
            <a:ext cx="1497079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91880" y="2492896"/>
            <a:ext cx="1368152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394062" y="2542629"/>
            <a:ext cx="1368152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21" idx="2"/>
          </p:cNvCxnSpPr>
          <p:nvPr/>
        </p:nvCxnSpPr>
        <p:spPr>
          <a:xfrm flipV="1">
            <a:off x="4109593" y="1503657"/>
            <a:ext cx="2442627" cy="9892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6552220" y="1503759"/>
            <a:ext cx="1612352" cy="989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Nadpis 25"/>
          <p:cNvSpPr>
            <a:spLocks noGrp="1"/>
          </p:cNvSpPr>
          <p:nvPr>
            <p:ph type="ctrTitle"/>
          </p:nvPr>
        </p:nvSpPr>
        <p:spPr>
          <a:xfrm>
            <a:off x="219365" y="816733"/>
            <a:ext cx="8644305" cy="4995792"/>
          </a:xfrm>
        </p:spPr>
        <p:txBody>
          <a:bodyPr/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type="subTitle" idx="1"/>
          </p:nvPr>
        </p:nvSpPr>
        <p:spPr>
          <a:xfrm>
            <a:off x="467544" y="3717032"/>
            <a:ext cx="7304856" cy="19217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1349" y="2123564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Puz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45526" y="699675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74067" y="666683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78138" y="2123564"/>
            <a:ext cx="556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Pt4.</a:t>
            </a:r>
            <a:endParaRPr lang="cs-CZ" dirty="0"/>
          </a:p>
        </p:txBody>
      </p:sp>
      <p:cxnSp>
        <p:nvCxnSpPr>
          <p:cNvPr id="36" name="Přímá spojnice 35"/>
          <p:cNvCxnSpPr/>
          <p:nvPr/>
        </p:nvCxnSpPr>
        <p:spPr>
          <a:xfrm flipV="1">
            <a:off x="3491880" y="1217980"/>
            <a:ext cx="2096944" cy="466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9" idx="3"/>
            <a:endCxn id="10" idx="1"/>
          </p:cNvCxnSpPr>
          <p:nvPr/>
        </p:nvCxnSpPr>
        <p:spPr>
          <a:xfrm flipV="1">
            <a:off x="3493046" y="1264615"/>
            <a:ext cx="2096944" cy="466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86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odnadpis 27"/>
          <p:cNvSpPr>
            <a:spLocks noGrp="1"/>
          </p:cNvSpPr>
          <p:nvPr>
            <p:ph type="subTitle" idx="1"/>
          </p:nvPr>
        </p:nvSpPr>
        <p:spPr>
          <a:xfrm>
            <a:off x="979882" y="4365104"/>
            <a:ext cx="7196844" cy="1824608"/>
          </a:xfrm>
        </p:spPr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424832" y="1200556"/>
            <a:ext cx="165618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827467" y="1196752"/>
            <a:ext cx="1368152" cy="5166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6739" y="2537021"/>
            <a:ext cx="1656184" cy="49113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07904" y="2537021"/>
            <a:ext cx="151216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516216" y="2537021"/>
            <a:ext cx="1368152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3" idx="3"/>
            <a:endCxn id="4" idx="1"/>
          </p:cNvCxnSpPr>
          <p:nvPr/>
        </p:nvCxnSpPr>
        <p:spPr>
          <a:xfrm flipV="1">
            <a:off x="3081016" y="1455068"/>
            <a:ext cx="1746451" cy="3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059832" y="1357437"/>
            <a:ext cx="1767635" cy="445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3" idx="2"/>
          </p:cNvCxnSpPr>
          <p:nvPr/>
        </p:nvCxnSpPr>
        <p:spPr>
          <a:xfrm flipH="1">
            <a:off x="1424833" y="1776620"/>
            <a:ext cx="828091" cy="7604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4" idx="2"/>
          </p:cNvCxnSpPr>
          <p:nvPr/>
        </p:nvCxnSpPr>
        <p:spPr>
          <a:xfrm flipH="1">
            <a:off x="4485172" y="1713384"/>
            <a:ext cx="1026371" cy="8274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4" idx="2"/>
            <a:endCxn id="7" idx="0"/>
          </p:cNvCxnSpPr>
          <p:nvPr/>
        </p:nvCxnSpPr>
        <p:spPr>
          <a:xfrm>
            <a:off x="5511543" y="1713384"/>
            <a:ext cx="1688749" cy="823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905532" y="827420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055404" y="2160243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Puč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92280" y="2171493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Pum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093257" y="2171369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19824" y="831224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266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0404" y="4797152"/>
            <a:ext cx="7704856" cy="2420888"/>
          </a:xfrm>
        </p:spPr>
        <p:txBody>
          <a:bodyPr>
            <a:normAutofit/>
          </a:bodyPr>
          <a:lstStyle/>
          <a:p>
            <a:pPr algn="l"/>
            <a:endParaRPr lang="cs-CZ" sz="3600" dirty="0">
              <a:solidFill>
                <a:schemeClr val="tx1"/>
              </a:solidFill>
            </a:endParaRPr>
          </a:p>
          <a:p>
            <a:pPr algn="l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21496" y="2846685"/>
            <a:ext cx="1205636" cy="4879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691680" y="1501973"/>
            <a:ext cx="122981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flipV="1">
            <a:off x="5039250" y="1532690"/>
            <a:ext cx="1229816" cy="45719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endCxn id="18" idx="1"/>
          </p:cNvCxnSpPr>
          <p:nvPr/>
        </p:nvCxnSpPr>
        <p:spPr>
          <a:xfrm flipV="1">
            <a:off x="2921495" y="1761289"/>
            <a:ext cx="2117755" cy="110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17" idx="3"/>
          </p:cNvCxnSpPr>
          <p:nvPr/>
        </p:nvCxnSpPr>
        <p:spPr>
          <a:xfrm>
            <a:off x="2921496" y="1730573"/>
            <a:ext cx="21419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15" idx="0"/>
          </p:cNvCxnSpPr>
          <p:nvPr/>
        </p:nvCxnSpPr>
        <p:spPr>
          <a:xfrm flipH="1">
            <a:off x="3524314" y="1989889"/>
            <a:ext cx="2154024" cy="856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096338" y="1082407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86619" y="1163358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2434133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Puz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7740352" y="2803465"/>
            <a:ext cx="122981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>
            <a:off x="5678338" y="1989889"/>
            <a:ext cx="2868641" cy="81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8355260" y="2418287"/>
            <a:ext cx="556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Pt4.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269066" y="3861048"/>
            <a:ext cx="122981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7" idx="0"/>
            <a:endCxn id="35" idx="2"/>
          </p:cNvCxnSpPr>
          <p:nvPr/>
        </p:nvCxnSpPr>
        <p:spPr>
          <a:xfrm flipV="1">
            <a:off x="6883974" y="3260665"/>
            <a:ext cx="1471286" cy="600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482245" y="3491716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462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755066"/>
            <a:ext cx="7772400" cy="3411811"/>
          </a:xfrm>
        </p:spPr>
        <p:txBody>
          <a:bodyPr>
            <a:norm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9144" y="4293096"/>
            <a:ext cx="7304856" cy="120168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  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908720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3968" y="206084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206084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19872" y="908720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308304" y="206084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68144" y="314096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2771800" y="1137320"/>
            <a:ext cx="645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75818" y="1075631"/>
            <a:ext cx="6440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6" idx="0"/>
          </p:cNvCxnSpPr>
          <p:nvPr/>
        </p:nvCxnSpPr>
        <p:spPr>
          <a:xfrm flipH="1">
            <a:off x="1043608" y="1365920"/>
            <a:ext cx="1152128" cy="6949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7" idx="2"/>
            <a:endCxn id="5" idx="0"/>
          </p:cNvCxnSpPr>
          <p:nvPr/>
        </p:nvCxnSpPr>
        <p:spPr>
          <a:xfrm>
            <a:off x="3995936" y="1365920"/>
            <a:ext cx="864096" cy="6949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7" idx="2"/>
            <a:endCxn id="8" idx="0"/>
          </p:cNvCxnSpPr>
          <p:nvPr/>
        </p:nvCxnSpPr>
        <p:spPr>
          <a:xfrm>
            <a:off x="3995936" y="1365920"/>
            <a:ext cx="3888432" cy="6949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9" idx="0"/>
          </p:cNvCxnSpPr>
          <p:nvPr/>
        </p:nvCxnSpPr>
        <p:spPr>
          <a:xfrm flipH="1">
            <a:off x="6444208" y="2518048"/>
            <a:ext cx="1440160" cy="622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981575" y="561142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804217" y="561142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96040" y="1671548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572000" y="1666389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Pum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606215" y="1666389"/>
            <a:ext cx="556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Pt4.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165096" y="2755066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994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2734072"/>
            <a:ext cx="8720409" cy="3454241"/>
          </a:xfrm>
        </p:spPr>
        <p:txBody>
          <a:bodyPr/>
          <a:lstStyle/>
          <a:p>
            <a:pPr marL="0" indent="0"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5244" y="4077072"/>
            <a:ext cx="8496944" cy="2448272"/>
          </a:xfrm>
        </p:spPr>
        <p:txBody>
          <a:bodyPr/>
          <a:lstStyle/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35696" y="98072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98118" y="2276872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96336" y="2276872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99609" y="98072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99992" y="2276872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2987824" y="1124744"/>
            <a:ext cx="34014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5" idx="3"/>
            <a:endCxn id="8" idx="1"/>
          </p:cNvCxnSpPr>
          <p:nvPr/>
        </p:nvCxnSpPr>
        <p:spPr>
          <a:xfrm>
            <a:off x="2987824" y="1209328"/>
            <a:ext cx="34117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6" idx="0"/>
          </p:cNvCxnSpPr>
          <p:nvPr/>
        </p:nvCxnSpPr>
        <p:spPr>
          <a:xfrm flipV="1">
            <a:off x="3574182" y="1437928"/>
            <a:ext cx="3401491" cy="838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9" idx="0"/>
          </p:cNvCxnSpPr>
          <p:nvPr/>
        </p:nvCxnSpPr>
        <p:spPr>
          <a:xfrm flipV="1">
            <a:off x="5076056" y="1437928"/>
            <a:ext cx="1899617" cy="838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7" idx="0"/>
          </p:cNvCxnSpPr>
          <p:nvPr/>
        </p:nvCxnSpPr>
        <p:spPr>
          <a:xfrm flipH="1" flipV="1">
            <a:off x="6975673" y="1437928"/>
            <a:ext cx="1196727" cy="838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201510" y="580038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83954" y="611396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28384" y="1857400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2732" y="1878990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Puč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17812" y="1907540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Puz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988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38538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u="sng" dirty="0" smtClean="0"/>
              <a:t>ŘEŠENÍ</a:t>
            </a:r>
            <a:endParaRPr lang="cs-CZ" sz="4800" b="1" u="sng" dirty="0"/>
          </a:p>
        </p:txBody>
      </p:sp>
    </p:spTree>
    <p:extLst>
      <p:ext uri="{BB962C8B-B14F-4D97-AF65-F5344CB8AC3E}">
        <p14:creationId xmlns:p14="http://schemas.microsoft.com/office/powerpoint/2010/main" val="236674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364430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221088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 1. Pavel správně vypracoval úkol.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6862" y="1069007"/>
            <a:ext cx="1656184" cy="48448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89990" y="1036015"/>
            <a:ext cx="1497079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91880" y="2492896"/>
            <a:ext cx="1368152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94062" y="2542629"/>
            <a:ext cx="1368152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10" idx="2"/>
          </p:cNvCxnSpPr>
          <p:nvPr/>
        </p:nvCxnSpPr>
        <p:spPr>
          <a:xfrm flipV="1">
            <a:off x="4109593" y="1503657"/>
            <a:ext cx="2442627" cy="9892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6552220" y="1503759"/>
            <a:ext cx="1612352" cy="989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851349" y="2123564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Puz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45526" y="699675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74067" y="666683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78138" y="2123564"/>
            <a:ext cx="556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Pt4.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3491880" y="1217980"/>
            <a:ext cx="2096944" cy="466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4" idx="3"/>
            <a:endCxn id="5" idx="1"/>
          </p:cNvCxnSpPr>
          <p:nvPr/>
        </p:nvCxnSpPr>
        <p:spPr>
          <a:xfrm flipV="1">
            <a:off x="3493046" y="1264615"/>
            <a:ext cx="2096944" cy="466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1836862" y="4221088"/>
            <a:ext cx="575947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253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0243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4149080"/>
            <a:ext cx="8229600" cy="2409131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/>
              <a:t>2</a:t>
            </a:r>
            <a:r>
              <a:rPr lang="cs-CZ" dirty="0"/>
              <a:t>. Moje maminka brzy odešla do </a:t>
            </a:r>
            <a:r>
              <a:rPr lang="cs-CZ" dirty="0" smtClean="0"/>
              <a:t>práce.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24832" y="1200556"/>
            <a:ext cx="165618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827467" y="1196752"/>
            <a:ext cx="1368152" cy="5166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6739" y="2537021"/>
            <a:ext cx="1656184" cy="49113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2537021"/>
            <a:ext cx="151216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516216" y="2537021"/>
            <a:ext cx="1368152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4" idx="3"/>
            <a:endCxn id="5" idx="1"/>
          </p:cNvCxnSpPr>
          <p:nvPr/>
        </p:nvCxnSpPr>
        <p:spPr>
          <a:xfrm flipV="1">
            <a:off x="3081016" y="1455068"/>
            <a:ext cx="1746451" cy="33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059832" y="1357437"/>
            <a:ext cx="1767635" cy="445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4" idx="2"/>
          </p:cNvCxnSpPr>
          <p:nvPr/>
        </p:nvCxnSpPr>
        <p:spPr>
          <a:xfrm flipH="1">
            <a:off x="1424833" y="1776620"/>
            <a:ext cx="828091" cy="7604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5" idx="2"/>
          </p:cNvCxnSpPr>
          <p:nvPr/>
        </p:nvCxnSpPr>
        <p:spPr>
          <a:xfrm flipH="1">
            <a:off x="4485172" y="1713384"/>
            <a:ext cx="1026371" cy="8274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5" idx="2"/>
            <a:endCxn id="8" idx="0"/>
          </p:cNvCxnSpPr>
          <p:nvPr/>
        </p:nvCxnSpPr>
        <p:spPr>
          <a:xfrm>
            <a:off x="5511543" y="1713384"/>
            <a:ext cx="1688749" cy="823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055404" y="2160243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Puč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2171493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93257" y="2171369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19824" y="831224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99592" y="4293096"/>
            <a:ext cx="66967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838878" y="827420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477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3813" y="-238710"/>
            <a:ext cx="8229600" cy="373042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3</a:t>
            </a:r>
            <a:r>
              <a:rPr lang="cs-CZ" dirty="0"/>
              <a:t>. Jindra úhledně zabalil svůj dárek.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21496" y="2846685"/>
            <a:ext cx="1205636" cy="4879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1501973"/>
            <a:ext cx="122981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flipV="1">
            <a:off x="5039250" y="1532690"/>
            <a:ext cx="1229816" cy="45719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endCxn id="6" idx="1"/>
          </p:cNvCxnSpPr>
          <p:nvPr/>
        </p:nvCxnSpPr>
        <p:spPr>
          <a:xfrm flipV="1">
            <a:off x="2921495" y="1761289"/>
            <a:ext cx="2117755" cy="110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5" idx="3"/>
          </p:cNvCxnSpPr>
          <p:nvPr/>
        </p:nvCxnSpPr>
        <p:spPr>
          <a:xfrm>
            <a:off x="2921496" y="1730573"/>
            <a:ext cx="21419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4" idx="0"/>
          </p:cNvCxnSpPr>
          <p:nvPr/>
        </p:nvCxnSpPr>
        <p:spPr>
          <a:xfrm flipH="1">
            <a:off x="3524314" y="1989889"/>
            <a:ext cx="2154024" cy="856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096338" y="1082407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86619" y="1163358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2434133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Puz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740352" y="2803465"/>
            <a:ext cx="122981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5678338" y="1989889"/>
            <a:ext cx="2868641" cy="81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355260" y="2418287"/>
            <a:ext cx="556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Pt4.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269066" y="3861048"/>
            <a:ext cx="122981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>
            <a:stCxn id="16" idx="0"/>
            <a:endCxn id="13" idx="2"/>
          </p:cNvCxnSpPr>
          <p:nvPr/>
        </p:nvCxnSpPr>
        <p:spPr>
          <a:xfrm flipV="1">
            <a:off x="6883974" y="3260665"/>
            <a:ext cx="1471286" cy="600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482245" y="3491716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043608" y="5157192"/>
            <a:ext cx="63367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669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88640"/>
            <a:ext cx="7772400" cy="348624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7096" y="3933056"/>
            <a:ext cx="8136904" cy="2495128"/>
          </a:xfrm>
        </p:spPr>
        <p:txBody>
          <a:bodyPr/>
          <a:lstStyle/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4. Náš Honzík přinesl domů </a:t>
            </a:r>
            <a:r>
              <a:rPr lang="cs-CZ" dirty="0" smtClean="0">
                <a:solidFill>
                  <a:schemeClr val="tx1"/>
                </a:solidFill>
              </a:rPr>
              <a:t>malé štěně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619672" y="908720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3968" y="206084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206084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19872" y="908720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308304" y="206084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68144" y="314096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2771800" y="1137320"/>
            <a:ext cx="645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775818" y="1075631"/>
            <a:ext cx="6440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6" idx="0"/>
          </p:cNvCxnSpPr>
          <p:nvPr/>
        </p:nvCxnSpPr>
        <p:spPr>
          <a:xfrm flipH="1">
            <a:off x="1043608" y="1365920"/>
            <a:ext cx="1152128" cy="6949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7" idx="2"/>
            <a:endCxn id="5" idx="0"/>
          </p:cNvCxnSpPr>
          <p:nvPr/>
        </p:nvCxnSpPr>
        <p:spPr>
          <a:xfrm>
            <a:off x="3995936" y="1365920"/>
            <a:ext cx="864096" cy="6949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7" idx="2"/>
            <a:endCxn id="8" idx="0"/>
          </p:cNvCxnSpPr>
          <p:nvPr/>
        </p:nvCxnSpPr>
        <p:spPr>
          <a:xfrm>
            <a:off x="3995936" y="1365920"/>
            <a:ext cx="3888432" cy="6949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9" idx="0"/>
          </p:cNvCxnSpPr>
          <p:nvPr/>
        </p:nvCxnSpPr>
        <p:spPr>
          <a:xfrm flipH="1">
            <a:off x="6444208" y="2518048"/>
            <a:ext cx="1440160" cy="622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981575" y="561142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04217" y="561142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96040" y="1671548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1666389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606215" y="1666389"/>
            <a:ext cx="556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Pt4.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65096" y="2755066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043608" y="4509120"/>
            <a:ext cx="6562607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76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4437112"/>
            <a:ext cx="7920880" cy="1993776"/>
          </a:xfrm>
        </p:spPr>
        <p:txBody>
          <a:bodyPr/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5.  Mláďata po čase bojácně vylétla z hnízda.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35696" y="98072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98118" y="2276872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96336" y="2276872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99609" y="980728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99992" y="2276872"/>
            <a:ext cx="115212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2987824" y="1124744"/>
            <a:ext cx="34014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3"/>
            <a:endCxn id="7" idx="1"/>
          </p:cNvCxnSpPr>
          <p:nvPr/>
        </p:nvCxnSpPr>
        <p:spPr>
          <a:xfrm>
            <a:off x="2987824" y="1209328"/>
            <a:ext cx="34117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5" idx="0"/>
          </p:cNvCxnSpPr>
          <p:nvPr/>
        </p:nvCxnSpPr>
        <p:spPr>
          <a:xfrm flipV="1">
            <a:off x="3574182" y="1437928"/>
            <a:ext cx="3401491" cy="838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8" idx="0"/>
          </p:cNvCxnSpPr>
          <p:nvPr/>
        </p:nvCxnSpPr>
        <p:spPr>
          <a:xfrm flipV="1">
            <a:off x="5076056" y="1437928"/>
            <a:ext cx="1899617" cy="838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6" idx="0"/>
          </p:cNvCxnSpPr>
          <p:nvPr/>
        </p:nvCxnSpPr>
        <p:spPr>
          <a:xfrm flipH="1" flipV="1">
            <a:off x="6975673" y="1437928"/>
            <a:ext cx="1196727" cy="8389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201510" y="580038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83954" y="611396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28384" y="1857400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12732" y="1878990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Puč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17812" y="1907540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Puz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88249" y="4365104"/>
            <a:ext cx="756084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68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</TotalTime>
  <Words>125</Words>
  <Application>Microsoft Office PowerPoint</Application>
  <PresentationFormat>Předvádění na obrazovce (4:3)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Utvořte věty a doplňte je do grafů. Věty musí mít smysl.</vt:lpstr>
      <vt:lpstr>        </vt:lpstr>
      <vt:lpstr>Prezentace aplikace PowerPoint</vt:lpstr>
      <vt:lpstr>Prezentace aplikace PowerPoint</vt:lpstr>
      <vt:lpstr> </vt:lpstr>
      <vt:lpstr>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Jablečníková Jarmila</cp:lastModifiedBy>
  <cp:revision>22</cp:revision>
  <dcterms:created xsi:type="dcterms:W3CDTF">2011-04-12T20:19:49Z</dcterms:created>
  <dcterms:modified xsi:type="dcterms:W3CDTF">2011-04-17T19:43:10Z</dcterms:modified>
</cp:coreProperties>
</file>