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0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98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123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5558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1753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7680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7989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8534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855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1392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3337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313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2449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213F1-1A13-457D-ACAD-5CFB1A3F9F2D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0429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2400" b="1" dirty="0" smtClean="0"/>
              <a:t>NÁZEV ŠKOLY : ZŠ KOLÍN V., MNICHOVICKÁ 62</a:t>
            </a:r>
            <a:br>
              <a:rPr lang="cs-CZ" sz="2400" b="1" dirty="0" smtClean="0"/>
            </a:br>
            <a:r>
              <a:rPr lang="cs-CZ" sz="2400" b="1" dirty="0" smtClean="0"/>
              <a:t>AUTOR : Mgr. JAROSLAVA URBANCOVÁ</a:t>
            </a:r>
            <a:br>
              <a:rPr lang="cs-CZ" sz="2400" b="1" dirty="0" smtClean="0"/>
            </a:br>
            <a:r>
              <a:rPr lang="cs-CZ" sz="2400" b="1" dirty="0" smtClean="0"/>
              <a:t>NÁZEV:</a:t>
            </a:r>
            <a:r>
              <a:rPr lang="cs-CZ" sz="2400" b="1" baseline="0" dirty="0" smtClean="0"/>
              <a:t> VY_32_INOVACE_19_M6</a:t>
            </a:r>
            <a:br>
              <a:rPr lang="cs-CZ" sz="2400" b="1" baseline="0" dirty="0" smtClean="0"/>
            </a:br>
            <a:r>
              <a:rPr lang="cs-CZ" sz="2400" b="1" dirty="0" smtClean="0"/>
              <a:t>TÉMA : </a:t>
            </a:r>
            <a:r>
              <a:rPr lang="cs-CZ" sz="2400" b="1" dirty="0" smtClean="0"/>
              <a:t>Společný násobek a dělitel</a:t>
            </a: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4" name="Nadpis 1"/>
          <p:cNvSpPr>
            <a:spLocks noGrp="1"/>
          </p:cNvSpPr>
          <p:nvPr/>
        </p:nvSpPr>
        <p:spPr>
          <a:xfrm>
            <a:off x="453752" y="1256737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b="1" dirty="0" smtClean="0"/>
              <a:t> </a:t>
            </a:r>
            <a:br>
              <a:rPr lang="cs-CZ" sz="2400" b="1" dirty="0" smtClean="0"/>
            </a:br>
            <a:endParaRPr lang="cs-CZ" sz="2400" dirty="0"/>
          </a:p>
        </p:txBody>
      </p:sp>
      <p:sp>
        <p:nvSpPr>
          <p:cNvPr id="5" name="Podnadpis 2"/>
          <p:cNvSpPr>
            <a:spLocks noGrp="1"/>
          </p:cNvSpPr>
          <p:nvPr/>
        </p:nvSpPr>
        <p:spPr>
          <a:xfrm>
            <a:off x="1115616" y="3002412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583637"/>
            <a:ext cx="7111096" cy="137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2"/>
          <p:cNvSpPr txBox="1">
            <a:spLocks noChangeArrowheads="1"/>
          </p:cNvSpPr>
          <p:nvPr/>
        </p:nvSpPr>
        <p:spPr bwMode="auto">
          <a:xfrm>
            <a:off x="323528" y="6309320"/>
            <a:ext cx="8207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eaLnBrk="1" hangingPunct="1">
              <a:tabLst>
                <a:tab pos="6454775" algn="l"/>
              </a:tabLst>
            </a:pPr>
            <a:r>
              <a:rPr lang="cs-CZ" dirty="0"/>
              <a:t>27. 2. 2012	</a:t>
            </a:r>
            <a:r>
              <a:rPr lang="cs-CZ" dirty="0" smtClean="0"/>
              <a:t>6. </a:t>
            </a:r>
            <a:r>
              <a:rPr lang="cs-CZ" dirty="0"/>
              <a:t>třída</a:t>
            </a:r>
          </a:p>
        </p:txBody>
      </p:sp>
    </p:spTree>
    <p:extLst>
      <p:ext uri="{BB962C8B-B14F-4D97-AF65-F5344CB8AC3E}">
        <p14:creationId xmlns:p14="http://schemas.microsoft.com/office/powerpoint/2010/main" val="19840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Odkud známe pojem DĚLITEL?</a:t>
            </a:r>
            <a:endParaRPr lang="cs-CZ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ctr">
              <a:buAutoNum type="arabicPlain" startAt="32"/>
            </a:pPr>
            <a:r>
              <a:rPr lang="cs-CZ" dirty="0" smtClean="0"/>
              <a:t>     :     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8</a:t>
            </a:r>
            <a:r>
              <a:rPr lang="cs-CZ" dirty="0" smtClean="0"/>
              <a:t>       =  4</a:t>
            </a:r>
          </a:p>
          <a:p>
            <a:pPr marL="0" indent="0" algn="ctr">
              <a:buNone/>
            </a:pPr>
            <a:r>
              <a:rPr lang="cs-CZ" dirty="0" smtClean="0"/>
              <a:t>dělenec  : 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dělitel</a:t>
            </a:r>
            <a:r>
              <a:rPr lang="cs-CZ" dirty="0" smtClean="0"/>
              <a:t>  = podíl</a:t>
            </a:r>
          </a:p>
          <a:p>
            <a:pPr marL="0" indent="0" algn="ctr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Dělitel</a:t>
            </a:r>
            <a:r>
              <a:rPr lang="cs-CZ" dirty="0" smtClean="0"/>
              <a:t>  je číslo, kterým dělíme beze zbytku.</a:t>
            </a:r>
          </a:p>
        </p:txBody>
      </p:sp>
    </p:spTree>
    <p:extLst>
      <p:ext uri="{BB962C8B-B14F-4D97-AF65-F5344CB8AC3E}">
        <p14:creationId xmlns:p14="http://schemas.microsoft.com/office/powerpoint/2010/main" val="271380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Tak teď si zkusíme najít několik dělitelů.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číslo 5 dělitelem čísla 15? A čísla16?</a:t>
            </a:r>
          </a:p>
          <a:p>
            <a:r>
              <a:rPr lang="cs-CZ" dirty="0" smtClean="0"/>
              <a:t>Je číslo 7 dělitelem čísla 22? Když ne, tak kterého nejbližšího?</a:t>
            </a:r>
          </a:p>
          <a:p>
            <a:r>
              <a:rPr lang="cs-CZ" dirty="0" smtClean="0"/>
              <a:t>Můžeme číslo 39 dělit číslem 4 nebo číslem 3?</a:t>
            </a:r>
          </a:p>
          <a:p>
            <a:r>
              <a:rPr lang="cs-CZ" dirty="0" smtClean="0"/>
              <a:t>Můžeme všechna čísla od 1 do 10 dělit dvěma?</a:t>
            </a:r>
          </a:p>
          <a:p>
            <a:r>
              <a:rPr lang="cs-CZ" dirty="0" smtClean="0"/>
              <a:t>Která z čísel 12, 16, 28, 36, 18 jsou dělitelná 4?</a:t>
            </a:r>
          </a:p>
          <a:p>
            <a:r>
              <a:rPr lang="cs-CZ" dirty="0" smtClean="0"/>
              <a:t>Lze dělit nulou?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7768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Se kterým slovem je příbuzné slovo 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NÁSOBEK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Co třeba násobilka? A násobky různých čísel v ní?</a:t>
            </a:r>
          </a:p>
          <a:p>
            <a:pPr marL="0" indent="0">
              <a:buNone/>
            </a:pPr>
            <a:r>
              <a:rPr lang="cs-CZ" dirty="0" smtClean="0"/>
              <a:t>Násobky dvou – 2, 4, 6, 8, 10, ..., 16, 18,…, 24,… </a:t>
            </a:r>
          </a:p>
          <a:p>
            <a:pPr marL="0" indent="0">
              <a:buNone/>
            </a:pPr>
            <a:r>
              <a:rPr lang="cs-CZ" dirty="0" smtClean="0"/>
              <a:t>Násobky osmi – 8, 16, 24, ….40, 48,…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3724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A co je to ten </a:t>
            </a:r>
            <a:r>
              <a:rPr lang="cs-CZ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SPOLEČNÝ DĚLITEL</a:t>
            </a:r>
            <a:r>
              <a:rPr lang="cs-CZ" sz="3200" dirty="0"/>
              <a:t>?</a:t>
            </a:r>
            <a:endParaRPr lang="cs-CZ" sz="3200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Ještě použijeme otázku:</a:t>
            </a:r>
          </a:p>
          <a:p>
            <a:pPr marL="0" indent="0">
              <a:buNone/>
            </a:pPr>
            <a:r>
              <a:rPr lang="cs-CZ" dirty="0"/>
              <a:t>Která z čísel 12, 16, 28, 36, 18 jsou dělitelná 4?</a:t>
            </a:r>
          </a:p>
          <a:p>
            <a:pPr marL="0" indent="0">
              <a:buNone/>
            </a:pPr>
            <a:r>
              <a:rPr lang="cs-CZ" dirty="0" smtClean="0"/>
              <a:t>Odpověď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2562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A co je to ten </a:t>
            </a:r>
            <a:r>
              <a:rPr lang="cs-CZ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SPOLEČNÝ DĚLITEL</a:t>
            </a:r>
            <a:r>
              <a:rPr lang="cs-CZ" sz="3200" dirty="0"/>
              <a:t>?</a:t>
            </a:r>
            <a:endParaRPr lang="cs-CZ" sz="3200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Ještě použijeme otázku:</a:t>
            </a:r>
          </a:p>
          <a:p>
            <a:pPr marL="0" indent="0">
              <a:buNone/>
            </a:pPr>
            <a:r>
              <a:rPr lang="cs-CZ" dirty="0"/>
              <a:t>Která z čísel 12, 16, 28, 36, 18 jsou dělitelná 4?</a:t>
            </a:r>
          </a:p>
          <a:p>
            <a:pPr marL="0" indent="0">
              <a:buNone/>
            </a:pPr>
            <a:r>
              <a:rPr lang="cs-CZ" dirty="0" smtClean="0"/>
              <a:t>Odpověď 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56550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A co je to ten </a:t>
            </a:r>
            <a:r>
              <a:rPr lang="cs-CZ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SPOLEČNÝ DĚLITEL</a:t>
            </a:r>
            <a:r>
              <a:rPr lang="cs-CZ" sz="3200" dirty="0"/>
              <a:t>?</a:t>
            </a:r>
            <a:endParaRPr lang="cs-CZ" sz="3200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Ještě použijeme otázku:</a:t>
            </a:r>
          </a:p>
          <a:p>
            <a:pPr marL="0" indent="0">
              <a:buNone/>
            </a:pPr>
            <a:r>
              <a:rPr lang="cs-CZ" dirty="0"/>
              <a:t>Která z čísel 12, 16, 28, 36, 18 jsou dělitelná 4?</a:t>
            </a:r>
          </a:p>
          <a:p>
            <a:pPr marL="0" indent="0">
              <a:buNone/>
            </a:pPr>
            <a:r>
              <a:rPr lang="cs-CZ" dirty="0" smtClean="0"/>
              <a:t>Odpověď 12, 16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79377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A co je to ten </a:t>
            </a:r>
            <a:r>
              <a:rPr lang="cs-CZ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SPOLEČNÝ DĚLITEL</a:t>
            </a:r>
            <a:r>
              <a:rPr lang="cs-CZ" sz="3200" dirty="0"/>
              <a:t>?</a:t>
            </a:r>
            <a:endParaRPr lang="cs-CZ" sz="3200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Ještě použijeme otázku:</a:t>
            </a:r>
          </a:p>
          <a:p>
            <a:pPr marL="0" indent="0">
              <a:buNone/>
            </a:pPr>
            <a:r>
              <a:rPr lang="cs-CZ" dirty="0"/>
              <a:t>Která z čísel 12, 16, 28, 36, 18 jsou dělitelná 4?</a:t>
            </a:r>
          </a:p>
          <a:p>
            <a:pPr marL="0" indent="0">
              <a:buNone/>
            </a:pPr>
            <a:r>
              <a:rPr lang="cs-CZ" dirty="0" smtClean="0"/>
              <a:t>Odpověď 12, 16, 28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32460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A co je to ten </a:t>
            </a:r>
            <a:r>
              <a:rPr lang="cs-CZ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SPOLEČNÝ DĚLITEL</a:t>
            </a:r>
            <a:r>
              <a:rPr lang="cs-CZ" sz="3200" dirty="0"/>
              <a:t>?</a:t>
            </a:r>
            <a:endParaRPr lang="cs-CZ" sz="3200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Ještě použijeme otázku:</a:t>
            </a:r>
          </a:p>
          <a:p>
            <a:pPr marL="0" indent="0">
              <a:buNone/>
            </a:pPr>
            <a:r>
              <a:rPr lang="cs-CZ" dirty="0"/>
              <a:t>Která z čísel 12, 16, 28, 36, 18 jsou dělitelná 4?</a:t>
            </a:r>
          </a:p>
          <a:p>
            <a:pPr marL="0" indent="0">
              <a:buNone/>
            </a:pPr>
            <a:r>
              <a:rPr lang="cs-CZ" dirty="0" smtClean="0"/>
              <a:t>Odpověď 12, 16, 28, 36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65201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A někdy je potřeba najít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NEJVĚTŠÍHO SPOLEČNÉHO DĚLITELE    D</a:t>
            </a:r>
          </a:p>
          <a:p>
            <a:pPr marL="0" indent="0">
              <a:buNone/>
            </a:pPr>
            <a:r>
              <a:rPr lang="cs-CZ" dirty="0" smtClean="0"/>
              <a:t>D(8,12) </a:t>
            </a:r>
          </a:p>
          <a:p>
            <a:pPr marL="0" indent="0">
              <a:buNone/>
            </a:pPr>
            <a:r>
              <a:rPr lang="cs-CZ" dirty="0" smtClean="0"/>
              <a:t>Obě čísla rozložíme na prvočinitele</a:t>
            </a:r>
          </a:p>
          <a:p>
            <a:pPr marL="0" indent="0">
              <a:buNone/>
            </a:pPr>
            <a:r>
              <a:rPr lang="cs-CZ" dirty="0" smtClean="0"/>
              <a:t>  8 =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2 . 2 </a:t>
            </a:r>
            <a:r>
              <a:rPr lang="cs-CZ" dirty="0" smtClean="0"/>
              <a:t>. 2</a:t>
            </a:r>
          </a:p>
          <a:p>
            <a:pPr marL="0" indent="0">
              <a:buNone/>
            </a:pPr>
            <a:r>
              <a:rPr lang="cs-CZ" dirty="0" smtClean="0"/>
              <a:t>12 =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2 . 2 </a:t>
            </a:r>
            <a:r>
              <a:rPr lang="cs-CZ" dirty="0" smtClean="0"/>
              <a:t>. 3   </a:t>
            </a:r>
          </a:p>
          <a:p>
            <a:pPr marL="0" indent="0">
              <a:buNone/>
            </a:pPr>
            <a:r>
              <a:rPr lang="cs-CZ" dirty="0" smtClean="0"/>
              <a:t>vybereme všechny společné prvočinitele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2 . 2 </a:t>
            </a:r>
            <a:r>
              <a:rPr lang="cs-CZ" dirty="0" smtClean="0"/>
              <a:t>= 4 , proto    D(8,12) =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4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289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Procvičení.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cs-CZ" dirty="0" smtClean="0"/>
              <a:t>D(3,6)</a:t>
            </a:r>
          </a:p>
          <a:p>
            <a:pPr marL="514350" indent="-514350">
              <a:buAutoNum type="arabicParenR"/>
            </a:pPr>
            <a:r>
              <a:rPr lang="cs-CZ" dirty="0" smtClean="0"/>
              <a:t>D(10,12)</a:t>
            </a:r>
          </a:p>
          <a:p>
            <a:pPr marL="514350" indent="-514350">
              <a:buAutoNum type="arabicParenR"/>
            </a:pPr>
            <a:r>
              <a:rPr lang="cs-CZ" dirty="0" smtClean="0"/>
              <a:t>D(6,9)</a:t>
            </a:r>
          </a:p>
          <a:p>
            <a:pPr marL="514350" indent="-514350">
              <a:buAutoNum type="arabicParenR"/>
            </a:pPr>
            <a:r>
              <a:rPr lang="cs-CZ" dirty="0" smtClean="0"/>
              <a:t>D(12,15)</a:t>
            </a:r>
          </a:p>
          <a:p>
            <a:pPr marL="514350" indent="-514350">
              <a:buAutoNum type="arabicParenR"/>
            </a:pPr>
            <a:r>
              <a:rPr lang="cs-CZ" dirty="0" smtClean="0"/>
              <a:t>D(18,27)</a:t>
            </a:r>
          </a:p>
          <a:p>
            <a:pPr marL="514350" indent="-514350">
              <a:buAutoNum type="arabicParenR"/>
            </a:pPr>
            <a:r>
              <a:rPr lang="cs-CZ" dirty="0" smtClean="0"/>
              <a:t>D(14,21)</a:t>
            </a:r>
          </a:p>
          <a:p>
            <a:pPr marL="514350" indent="-514350">
              <a:buAutoNum type="arabicParenR"/>
            </a:pPr>
            <a:r>
              <a:rPr lang="cs-CZ" dirty="0" smtClean="0"/>
              <a:t>D(24,36)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0541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Řešení.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cs-CZ" dirty="0"/>
              <a:t>D(3,6</a:t>
            </a:r>
            <a:r>
              <a:rPr lang="cs-CZ" dirty="0" smtClean="0"/>
              <a:t>) = 3</a:t>
            </a:r>
            <a:endParaRPr lang="cs-CZ" dirty="0"/>
          </a:p>
          <a:p>
            <a:pPr marL="514350" indent="-514350">
              <a:buAutoNum type="arabicParenR"/>
            </a:pPr>
            <a:r>
              <a:rPr lang="cs-CZ" dirty="0"/>
              <a:t>D(10,12</a:t>
            </a:r>
            <a:r>
              <a:rPr lang="cs-CZ" dirty="0" smtClean="0"/>
              <a:t>) = 2</a:t>
            </a:r>
            <a:endParaRPr lang="cs-CZ" dirty="0"/>
          </a:p>
          <a:p>
            <a:pPr marL="514350" indent="-514350">
              <a:buAutoNum type="arabicParenR"/>
            </a:pPr>
            <a:r>
              <a:rPr lang="cs-CZ" dirty="0"/>
              <a:t>D(6,9</a:t>
            </a:r>
            <a:r>
              <a:rPr lang="cs-CZ" dirty="0" smtClean="0"/>
              <a:t>) = 3</a:t>
            </a:r>
            <a:endParaRPr lang="cs-CZ" dirty="0"/>
          </a:p>
          <a:p>
            <a:pPr marL="514350" indent="-514350">
              <a:buAutoNum type="arabicParenR"/>
            </a:pPr>
            <a:r>
              <a:rPr lang="cs-CZ" dirty="0"/>
              <a:t>D(12,15</a:t>
            </a:r>
            <a:r>
              <a:rPr lang="cs-CZ" dirty="0" smtClean="0"/>
              <a:t>) = 3</a:t>
            </a:r>
            <a:endParaRPr lang="cs-CZ" dirty="0"/>
          </a:p>
          <a:p>
            <a:pPr marL="514350" indent="-514350">
              <a:buAutoNum type="arabicParenR"/>
            </a:pPr>
            <a:r>
              <a:rPr lang="cs-CZ" dirty="0"/>
              <a:t>D(18,27</a:t>
            </a:r>
            <a:r>
              <a:rPr lang="cs-CZ" dirty="0" smtClean="0"/>
              <a:t>) = 9</a:t>
            </a:r>
            <a:endParaRPr lang="cs-CZ" dirty="0"/>
          </a:p>
          <a:p>
            <a:pPr marL="514350" indent="-514350">
              <a:buAutoNum type="arabicParenR"/>
            </a:pPr>
            <a:r>
              <a:rPr lang="cs-CZ" dirty="0"/>
              <a:t>D(14,21</a:t>
            </a:r>
            <a:r>
              <a:rPr lang="cs-CZ" dirty="0" smtClean="0"/>
              <a:t>) = 7</a:t>
            </a:r>
            <a:endParaRPr lang="cs-CZ" dirty="0"/>
          </a:p>
          <a:p>
            <a:pPr marL="514350" indent="-514350">
              <a:buAutoNum type="arabicParenR"/>
            </a:pPr>
            <a:r>
              <a:rPr lang="cs-CZ" dirty="0"/>
              <a:t>D(24,36</a:t>
            </a:r>
            <a:r>
              <a:rPr lang="cs-CZ" dirty="0" smtClean="0"/>
              <a:t>) = 12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8852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Anebo potřebujeme najít</a:t>
            </a:r>
            <a:br>
              <a:rPr lang="cs-CZ" sz="3200" dirty="0" smtClean="0"/>
            </a:br>
            <a:r>
              <a:rPr lang="cs-CZ" sz="3200" dirty="0" smtClean="0"/>
              <a:t> </a:t>
            </a: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</a:rPr>
              <a:t>NEJMENŠÍ SPOLEČNÝ NÁSOBEK   n</a:t>
            </a:r>
            <a:endParaRPr lang="cs-CZ" sz="32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n(4,6)</a:t>
            </a:r>
          </a:p>
          <a:p>
            <a:pPr marL="0" indent="0">
              <a:buNone/>
            </a:pPr>
            <a:r>
              <a:rPr lang="cs-CZ" dirty="0" smtClean="0"/>
              <a:t>Opět obě čísla rozložíme na prvočinitele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4 =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cs-CZ" dirty="0" smtClean="0"/>
              <a:t> . 2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6 =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cs-CZ" dirty="0" smtClean="0"/>
              <a:t> . 3</a:t>
            </a:r>
          </a:p>
          <a:p>
            <a:pPr marL="0" indent="0">
              <a:buNone/>
            </a:pPr>
            <a:r>
              <a:rPr lang="cs-CZ" dirty="0" smtClean="0"/>
              <a:t>vybereme společné prvočinitele, i ty které zbyly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cs-CZ" dirty="0" smtClean="0"/>
              <a:t> . 2 . 3 = 12  , proto   n(4,6) = 12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930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Žáci si pomocí této práce zopakují násobilku a její použití při vyhledávání nejmenšího společného násobku a největšího společného dělitele. Zejména je nutné uvědomovat si pojem dělitel a násobek!</a:t>
            </a:r>
          </a:p>
          <a:p>
            <a:r>
              <a:rPr lang="cs-CZ" dirty="0" smtClean="0"/>
              <a:t>Látku si procvičí a upevní tak, aby si tento postup zapamatovali a mohli ho dále používat, např. při hledání společného jmenovatele.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6605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518</Words>
  <Application>Microsoft Office PowerPoint</Application>
  <PresentationFormat>Předvádění na obrazovce (4:3)</PresentationFormat>
  <Paragraphs>73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NÁZEV ŠKOLY : ZŠ KOLÍN V., MNICHOVICKÁ 62 AUTOR : Mgr. JAROSLAVA URBANCOVÁ NÁZEV: VY_32_INOVACE_19_M6 TÉMA : Společný násobek a dělitel </vt:lpstr>
      <vt:lpstr>Odkud známe pojem DĚLITEL?</vt:lpstr>
      <vt:lpstr>Tak teď si zkusíme najít několik dělitelů.</vt:lpstr>
      <vt:lpstr>Se kterým slovem je příbuzné slovo NÁSOBEK?</vt:lpstr>
      <vt:lpstr>A co je to ten SPOLEČNÝ DĚLITEL?</vt:lpstr>
      <vt:lpstr>A co je to ten SPOLEČNÝ DĚLITEL?</vt:lpstr>
      <vt:lpstr>A co je to ten SPOLEČNÝ DĚLITEL?</vt:lpstr>
      <vt:lpstr>A co je to ten SPOLEČNÝ DĚLITEL?</vt:lpstr>
      <vt:lpstr>A co je to ten SPOLEČNÝ DĚLITEL?</vt:lpstr>
      <vt:lpstr>Prezentace aplikace PowerPoint</vt:lpstr>
      <vt:lpstr>Procvičení.</vt:lpstr>
      <vt:lpstr>Řešení.</vt:lpstr>
      <vt:lpstr>Anebo potřebujeme najít  NEJMENŠÍ SPOLEČNÝ NÁSOBEK   n</vt:lpstr>
      <vt:lpstr>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 : ZŠ KOLÍN V., MNICHOVICKÁ 62 AUTOR : Mgr. JAROSLAVA URBANCOVÁ NÁZEV: VY_32_INOVACE_10_M8_VÝRAZY TÉMA : VÝRAZY S PROMĚNNOU ČÍSLO PROJEKTU : 10</dc:title>
  <dc:creator>pc</dc:creator>
  <cp:lastModifiedBy>Aleš Polívka</cp:lastModifiedBy>
  <cp:revision>15</cp:revision>
  <dcterms:created xsi:type="dcterms:W3CDTF">2012-02-28T09:46:09Z</dcterms:created>
  <dcterms:modified xsi:type="dcterms:W3CDTF">2012-03-15T19:27:44Z</dcterms:modified>
</cp:coreProperties>
</file>