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0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547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40A624-6ED7-405E-842B-36C0179128C4}" type="datetimeFigureOut">
              <a:rPr lang="cs-CZ" smtClean="0"/>
              <a:t>14.10.2013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6495FA-D519-44F2-9323-58AE941CEA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3464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3CA04-F033-4D0C-B422-939A5E63A2B9}" type="datetimeFigureOut">
              <a:rPr lang="cs-CZ" smtClean="0"/>
              <a:t>14.10.2013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191E39-59D8-494E-B37A-D01928A326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3CA04-F033-4D0C-B422-939A5E63A2B9}" type="datetimeFigureOut">
              <a:rPr lang="cs-CZ" smtClean="0"/>
              <a:t>14.10.2013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191E39-59D8-494E-B37A-D01928A326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3CA04-F033-4D0C-B422-939A5E63A2B9}" type="datetimeFigureOut">
              <a:rPr lang="cs-CZ" smtClean="0"/>
              <a:t>14.10.2013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191E39-59D8-494E-B37A-D01928A326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3CA04-F033-4D0C-B422-939A5E63A2B9}" type="datetimeFigureOut">
              <a:rPr lang="cs-CZ" smtClean="0"/>
              <a:t>14.10.2013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191E39-59D8-494E-B37A-D01928A326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3CA04-F033-4D0C-B422-939A5E63A2B9}" type="datetimeFigureOut">
              <a:rPr lang="cs-CZ" smtClean="0"/>
              <a:t>14.10.2013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191E39-59D8-494E-B37A-D01928A326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3CA04-F033-4D0C-B422-939A5E63A2B9}" type="datetimeFigureOut">
              <a:rPr lang="cs-CZ" smtClean="0"/>
              <a:t>14.10.2013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191E39-59D8-494E-B37A-D01928A326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3CA04-F033-4D0C-B422-939A5E63A2B9}" type="datetimeFigureOut">
              <a:rPr lang="cs-CZ" smtClean="0"/>
              <a:t>14.10.2013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191E39-59D8-494E-B37A-D01928A326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3CA04-F033-4D0C-B422-939A5E63A2B9}" type="datetimeFigureOut">
              <a:rPr lang="cs-CZ" smtClean="0"/>
              <a:t>14.10.2013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191E39-59D8-494E-B37A-D01928A326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3CA04-F033-4D0C-B422-939A5E63A2B9}" type="datetimeFigureOut">
              <a:rPr lang="cs-CZ" smtClean="0"/>
              <a:t>14.10.2013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191E39-59D8-494E-B37A-D01928A326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3CA04-F033-4D0C-B422-939A5E63A2B9}" type="datetimeFigureOut">
              <a:rPr lang="cs-CZ" smtClean="0"/>
              <a:t>14.10.2013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191E39-59D8-494E-B37A-D01928A326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3CA04-F033-4D0C-B422-939A5E63A2B9}" type="datetimeFigureOut">
              <a:rPr lang="cs-CZ" smtClean="0"/>
              <a:t>14.10.2013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191E39-59D8-494E-B37A-D01928A326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3CA04-F033-4D0C-B422-939A5E63A2B9}" type="datetimeFigureOut">
              <a:rPr lang="cs-CZ" smtClean="0"/>
              <a:t>14.10.2013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191E39-59D8-494E-B37A-D01928A3268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0"/>
            <a:ext cx="5072098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193956"/>
              </p:ext>
            </p:extLst>
          </p:nvPr>
        </p:nvGraphicFramePr>
        <p:xfrm>
          <a:off x="1214415" y="1556766"/>
          <a:ext cx="6500858" cy="5015500"/>
        </p:xfrm>
        <a:graphic>
          <a:graphicData uri="http://schemas.openxmlformats.org/drawingml/2006/table">
            <a:tbl>
              <a:tblPr/>
              <a:tblGrid>
                <a:gridCol w="2404742"/>
                <a:gridCol w="4096116"/>
              </a:tblGrid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Hry se slovy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Materiál slouží ke zpestření výuky ČJ.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 si procvičí pozornost a český jazyk.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Skrývačky, rýmy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Jazyk a jazyková komunikace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14.10.2013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3. ročník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Český jazyk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6385" name="Rectangle 1"/>
          <p:cNvSpPr>
            <a:spLocks noChangeArrowheads="1"/>
          </p:cNvSpPr>
          <p:nvPr/>
        </p:nvSpPr>
        <p:spPr bwMode="auto">
          <a:xfrm>
            <a:off x="1142976" y="1142984"/>
            <a:ext cx="9215438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488" y="214290"/>
            <a:ext cx="28159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u="sng" dirty="0" smtClean="0">
                <a:solidFill>
                  <a:srgbClr val="FF0000"/>
                </a:solidFill>
              </a:rPr>
              <a:t>Hry se slovy </a:t>
            </a:r>
            <a:endParaRPr lang="cs-CZ" sz="4000" b="1" i="1" u="sng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0034" y="928670"/>
            <a:ext cx="44798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Najdi ve větách ukryté názvy ryb :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1472" y="1500174"/>
            <a:ext cx="5396093" cy="46474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Nejlepší jídlo je paštika a sýr.</a:t>
            </a:r>
          </a:p>
          <a:p>
            <a:endParaRPr lang="cs-CZ" sz="2400" b="1" i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000" b="1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4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Mojí chloubou je sbírka pravěkých zvířat.</a:t>
            </a:r>
          </a:p>
          <a:p>
            <a:endParaRPr lang="cs-CZ" sz="2000" b="1" i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400" b="1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4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Tento kolos osvětluje veliký reflektor.</a:t>
            </a:r>
          </a:p>
          <a:p>
            <a:endParaRPr lang="cs-CZ" sz="2000" b="1" i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400" b="1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4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Hups, truhlář se seknul do prstu.</a:t>
            </a:r>
          </a:p>
          <a:p>
            <a:endParaRPr lang="cs-CZ" sz="2400" b="1" i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000" b="1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4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Dnes budou k obědu kolínka.</a:t>
            </a:r>
            <a:endParaRPr lang="cs-CZ" sz="2400" b="1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488" y="1928802"/>
            <a:ext cx="7870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štika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14678" y="2928934"/>
            <a:ext cx="7570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kapr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71604" y="4000504"/>
            <a:ext cx="8274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losos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28662" y="5000636"/>
            <a:ext cx="10035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pstruh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00430" y="6072206"/>
            <a:ext cx="4972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lín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2107220">
            <a:off x="5789348" y="972403"/>
            <a:ext cx="2628473" cy="23319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402067">
            <a:off x="5568098" y="3978652"/>
            <a:ext cx="2790421" cy="24207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  <p:bldP spid="8" grpId="0" build="p"/>
      <p:bldP spid="10" grpId="0" build="p"/>
      <p:bldP spid="1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1357298"/>
            <a:ext cx="4828309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Viděl jsem dvě myšky s velikými</a:t>
            </a:r>
          </a:p>
          <a:p>
            <a:endParaRPr lang="cs-CZ" sz="2400" b="1" i="1" dirty="0"/>
          </a:p>
          <a:p>
            <a:r>
              <a:rPr lang="cs-CZ" sz="2400" b="1" i="1" dirty="0" smtClean="0"/>
              <a:t>Ukdákaná velice je ta naše</a:t>
            </a:r>
          </a:p>
          <a:p>
            <a:endParaRPr lang="cs-CZ" sz="2400" b="1" i="1" dirty="0"/>
          </a:p>
          <a:p>
            <a:r>
              <a:rPr lang="cs-CZ" sz="2400" b="1" i="1" dirty="0" smtClean="0"/>
              <a:t>Micka to je kočka, má zelená</a:t>
            </a:r>
          </a:p>
          <a:p>
            <a:endParaRPr lang="cs-CZ" sz="2400" b="1" i="1" dirty="0"/>
          </a:p>
          <a:p>
            <a:r>
              <a:rPr lang="cs-CZ" sz="2400" b="1" i="1" dirty="0" smtClean="0"/>
              <a:t>Hajný dříví nese a pracuje v </a:t>
            </a:r>
          </a:p>
          <a:p>
            <a:endParaRPr lang="cs-CZ" sz="2400" b="1" i="1" dirty="0"/>
          </a:p>
          <a:p>
            <a:r>
              <a:rPr lang="cs-CZ" sz="2400" b="1" i="1" dirty="0" smtClean="0"/>
              <a:t>Ementál je sýr, je v něm hodně</a:t>
            </a:r>
          </a:p>
          <a:p>
            <a:endParaRPr lang="cs-CZ" sz="2400" b="1" i="1" dirty="0"/>
          </a:p>
          <a:p>
            <a:r>
              <a:rPr lang="cs-CZ" sz="2400" b="1" i="1" dirty="0" smtClean="0"/>
              <a:t>Ten pán v černém fraku střílí na mě z</a:t>
            </a:r>
          </a:p>
          <a:p>
            <a:endParaRPr lang="cs-CZ" sz="2400" b="1" i="1" dirty="0"/>
          </a:p>
          <a:p>
            <a:r>
              <a:rPr lang="cs-CZ" sz="2400" b="1" i="1" dirty="0" smtClean="0"/>
              <a:t>Až já potkám Jitku, natrhám jí</a:t>
            </a:r>
            <a:endParaRPr lang="cs-CZ" sz="2400" b="1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57620" y="1357298"/>
            <a:ext cx="297366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            bříšky.</a:t>
            </a:r>
          </a:p>
          <a:p>
            <a:endParaRPr lang="cs-CZ" sz="2400" b="1" i="1" dirty="0">
              <a:solidFill>
                <a:srgbClr val="FF0000"/>
              </a:solidFill>
            </a:endParaRPr>
          </a:p>
          <a:p>
            <a:r>
              <a:rPr lang="cs-CZ" sz="2400" b="1" i="1" dirty="0" smtClean="0">
                <a:solidFill>
                  <a:srgbClr val="FF0000"/>
                </a:solidFill>
              </a:rPr>
              <a:t>  slepice.</a:t>
            </a:r>
          </a:p>
          <a:p>
            <a:endParaRPr lang="cs-CZ" sz="2400" b="1" i="1" dirty="0">
              <a:solidFill>
                <a:srgbClr val="FF0000"/>
              </a:solidFill>
            </a:endParaRPr>
          </a:p>
          <a:p>
            <a:r>
              <a:rPr lang="cs-CZ" sz="2400" b="1" i="1" dirty="0" smtClean="0">
                <a:solidFill>
                  <a:srgbClr val="FF0000"/>
                </a:solidFill>
              </a:rPr>
              <a:t>      očka.</a:t>
            </a:r>
          </a:p>
          <a:p>
            <a:endParaRPr lang="cs-CZ" sz="2400" b="1" i="1" dirty="0">
              <a:solidFill>
                <a:srgbClr val="FF0000"/>
              </a:solidFill>
            </a:endParaRPr>
          </a:p>
          <a:p>
            <a:r>
              <a:rPr lang="cs-CZ" sz="2400" b="1" i="1" dirty="0" smtClean="0">
                <a:solidFill>
                  <a:srgbClr val="FF0000"/>
                </a:solidFill>
              </a:rPr>
              <a:t>    lese.</a:t>
            </a:r>
          </a:p>
          <a:p>
            <a:endParaRPr lang="cs-CZ" sz="2400" b="1" i="1" dirty="0">
              <a:solidFill>
                <a:srgbClr val="FF0000"/>
              </a:solidFill>
            </a:endParaRPr>
          </a:p>
          <a:p>
            <a:r>
              <a:rPr lang="cs-CZ" sz="2400" b="1" i="1" dirty="0" smtClean="0">
                <a:solidFill>
                  <a:srgbClr val="FF0000"/>
                </a:solidFill>
              </a:rPr>
              <a:t>          dír.</a:t>
            </a:r>
          </a:p>
          <a:p>
            <a:endParaRPr lang="cs-CZ" sz="2400" b="1" i="1" dirty="0">
              <a:solidFill>
                <a:srgbClr val="FF0000"/>
              </a:solidFill>
            </a:endParaRPr>
          </a:p>
          <a:p>
            <a:r>
              <a:rPr lang="cs-CZ" sz="2400" b="1" i="1" dirty="0" smtClean="0">
                <a:solidFill>
                  <a:srgbClr val="FF0000"/>
                </a:solidFill>
              </a:rPr>
              <a:t>                     praku.</a:t>
            </a:r>
          </a:p>
          <a:p>
            <a:endParaRPr lang="cs-CZ" sz="2400" b="1" i="1" dirty="0">
              <a:solidFill>
                <a:srgbClr val="FF0000"/>
              </a:solidFill>
            </a:endParaRPr>
          </a:p>
          <a:p>
            <a:r>
              <a:rPr lang="cs-CZ" sz="2400" b="1" i="1" dirty="0" smtClean="0">
                <a:solidFill>
                  <a:srgbClr val="FF0000"/>
                </a:solidFill>
              </a:rPr>
              <a:t>         kytku.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86512" y="1785926"/>
            <a:ext cx="2043114" cy="264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642910" y="428604"/>
            <a:ext cx="28087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Doplň do vět rýmy :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642918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/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207</Words>
  <Application>Microsoft Office PowerPoint</Application>
  <PresentationFormat>Předvádění na obrazovce (4:3)</PresentationFormat>
  <Paragraphs>79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9" baseType="lpstr">
      <vt:lpstr>Arial</vt:lpstr>
      <vt:lpstr>Calibri</vt:lpstr>
      <vt:lpstr>Times New Roman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Zdena Šmerdová</dc:creator>
  <cp:lastModifiedBy>MMU</cp:lastModifiedBy>
  <cp:revision>7</cp:revision>
  <dcterms:created xsi:type="dcterms:W3CDTF">2013-10-13T17:15:46Z</dcterms:created>
  <dcterms:modified xsi:type="dcterms:W3CDTF">2013-10-14T07:27:40Z</dcterms:modified>
</cp:coreProperties>
</file>