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sldIdLst>
    <p:sldId id="257" r:id="rId2"/>
    <p:sldId id="258" r:id="rId3"/>
    <p:sldId id="259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0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63" autoAdjust="0"/>
    <p:restoredTop sz="90420" autoAdjust="0"/>
  </p:normalViewPr>
  <p:slideViewPr>
    <p:cSldViewPr>
      <p:cViewPr varScale="1">
        <p:scale>
          <a:sx n="44" d="100"/>
          <a:sy n="44" d="100"/>
        </p:scale>
        <p:origin x="-127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94"/>
          <p:cNvGrpSpPr>
            <a:grpSpLocks/>
          </p:cNvGrpSpPr>
          <p:nvPr/>
        </p:nvGrpSpPr>
        <p:grpSpPr bwMode="auto">
          <a:xfrm>
            <a:off x="0" y="-30163"/>
            <a:ext cx="9067800" cy="6889751"/>
            <a:chOff x="0" y="-30477"/>
            <a:chExt cx="9067800" cy="6889273"/>
          </a:xfrm>
        </p:grpSpPr>
        <p:cxnSp>
          <p:nvCxnSpPr>
            <p:cNvPr id="5" name="Straight Connector 109"/>
            <p:cNvCxnSpPr/>
            <p:nvPr/>
          </p:nvCxnSpPr>
          <p:spPr>
            <a:xfrm rot="16200000" flipH="1">
              <a:off x="-1447562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176"/>
            <p:cNvCxnSpPr/>
            <p:nvPr/>
          </p:nvCxnSpPr>
          <p:spPr>
            <a:xfrm rot="16200000" flipH="1">
              <a:off x="-1638062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177"/>
            <p:cNvCxnSpPr/>
            <p:nvPr/>
          </p:nvCxnSpPr>
          <p:spPr>
            <a:xfrm rot="5400000">
              <a:off x="-1485662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180"/>
            <p:cNvCxnSpPr/>
            <p:nvPr/>
          </p:nvCxnSpPr>
          <p:spPr>
            <a:xfrm rot="5400000">
              <a:off x="-3238262" y="3314146"/>
              <a:ext cx="6857524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181"/>
            <p:cNvCxnSpPr/>
            <p:nvPr/>
          </p:nvCxnSpPr>
          <p:spPr>
            <a:xfrm rot="16200000" flipH="1">
              <a:off x="-3314462" y="3314146"/>
              <a:ext cx="6857524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182"/>
            <p:cNvCxnSpPr/>
            <p:nvPr/>
          </p:nvCxnSpPr>
          <p:spPr>
            <a:xfrm rot="16200000" flipH="1">
              <a:off x="-1371362" y="2971246"/>
              <a:ext cx="6857524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83"/>
            <p:cNvCxnSpPr/>
            <p:nvPr/>
          </p:nvCxnSpPr>
          <p:spPr>
            <a:xfrm rot="16200000" flipH="1">
              <a:off x="-2819162" y="3199846"/>
              <a:ext cx="6857524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84"/>
            <p:cNvCxnSpPr/>
            <p:nvPr/>
          </p:nvCxnSpPr>
          <p:spPr>
            <a:xfrm rot="5400000">
              <a:off x="-2704862" y="3237946"/>
              <a:ext cx="6857524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85"/>
            <p:cNvCxnSpPr/>
            <p:nvPr/>
          </p:nvCxnSpPr>
          <p:spPr>
            <a:xfrm rot="16200000" flipH="1">
              <a:off x="-2133362" y="3199846"/>
              <a:ext cx="6857524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86"/>
            <p:cNvCxnSpPr/>
            <p:nvPr/>
          </p:nvCxnSpPr>
          <p:spPr>
            <a:xfrm rot="16200000" flipH="1">
              <a:off x="-3123962" y="3276046"/>
              <a:ext cx="6857524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87"/>
            <p:cNvCxnSpPr/>
            <p:nvPr/>
          </p:nvCxnSpPr>
          <p:spPr>
            <a:xfrm rot="16200000" flipH="1">
              <a:off x="-1828562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88"/>
            <p:cNvCxnSpPr/>
            <p:nvPr/>
          </p:nvCxnSpPr>
          <p:spPr>
            <a:xfrm rot="16200000" flipH="1">
              <a:off x="-2819162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89"/>
            <p:cNvCxnSpPr/>
            <p:nvPr/>
          </p:nvCxnSpPr>
          <p:spPr>
            <a:xfrm rot="16200000" flipH="1">
              <a:off x="-2438162" y="3123646"/>
              <a:ext cx="6857524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64"/>
            <p:cNvCxnSpPr/>
            <p:nvPr/>
          </p:nvCxnSpPr>
          <p:spPr>
            <a:xfrm rot="5400000">
              <a:off x="-1731724" y="2722008"/>
              <a:ext cx="6857524" cy="1412875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65"/>
            <p:cNvCxnSpPr/>
            <p:nvPr/>
          </p:nvCxnSpPr>
          <p:spPr>
            <a:xfrm rot="5400000">
              <a:off x="-1141968" y="3276840"/>
              <a:ext cx="6857524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68"/>
            <p:cNvCxnSpPr/>
            <p:nvPr/>
          </p:nvCxnSpPr>
          <p:spPr>
            <a:xfrm rot="5400000">
              <a:off x="-914162" y="3276046"/>
              <a:ext cx="6857524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172"/>
            <p:cNvCxnSpPr/>
            <p:nvPr/>
          </p:nvCxnSpPr>
          <p:spPr>
            <a:xfrm rot="5400000">
              <a:off x="-1855549" y="3226833"/>
              <a:ext cx="6857524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120"/>
            <p:cNvCxnSpPr/>
            <p:nvPr/>
          </p:nvCxnSpPr>
          <p:spPr>
            <a:xfrm rot="16200000" flipH="1">
              <a:off x="-2642949" y="3252233"/>
              <a:ext cx="6857524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144"/>
            <p:cNvCxnSpPr/>
            <p:nvPr/>
          </p:nvCxnSpPr>
          <p:spPr>
            <a:xfrm rot="16200000" flipH="1">
              <a:off x="-1953974" y="3325258"/>
              <a:ext cx="6857524" cy="206375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107"/>
            <p:cNvCxnSpPr/>
            <p:nvPr/>
          </p:nvCxnSpPr>
          <p:spPr>
            <a:xfrm rot="16200000" flipH="1">
              <a:off x="-2361962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08"/>
            <p:cNvCxnSpPr/>
            <p:nvPr/>
          </p:nvCxnSpPr>
          <p:spPr>
            <a:xfrm rot="16200000" flipH="1">
              <a:off x="-2133362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09"/>
            <p:cNvCxnSpPr/>
            <p:nvPr/>
          </p:nvCxnSpPr>
          <p:spPr>
            <a:xfrm rot="16200000" flipH="1">
              <a:off x="10670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10"/>
            <p:cNvCxnSpPr/>
            <p:nvPr/>
          </p:nvCxnSpPr>
          <p:spPr>
            <a:xfrm rot="16200000" flipH="1">
              <a:off x="876538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11"/>
            <p:cNvCxnSpPr/>
            <p:nvPr/>
          </p:nvCxnSpPr>
          <p:spPr>
            <a:xfrm rot="5400000">
              <a:off x="1028938" y="3237946"/>
              <a:ext cx="6857524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12"/>
            <p:cNvCxnSpPr/>
            <p:nvPr/>
          </p:nvCxnSpPr>
          <p:spPr>
            <a:xfrm rot="5400000">
              <a:off x="-723662" y="3314146"/>
              <a:ext cx="6857524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13"/>
            <p:cNvCxnSpPr/>
            <p:nvPr/>
          </p:nvCxnSpPr>
          <p:spPr>
            <a:xfrm rot="16200000" flipH="1">
              <a:off x="-799862" y="3314146"/>
              <a:ext cx="6857524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214"/>
            <p:cNvCxnSpPr/>
            <p:nvPr/>
          </p:nvCxnSpPr>
          <p:spPr>
            <a:xfrm rot="5400000">
              <a:off x="-152161" y="3428446"/>
              <a:ext cx="6857524" cy="3175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215"/>
            <p:cNvCxnSpPr/>
            <p:nvPr/>
          </p:nvCxnSpPr>
          <p:spPr>
            <a:xfrm rot="16200000" flipH="1">
              <a:off x="-304562" y="3199846"/>
              <a:ext cx="6857524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216"/>
            <p:cNvCxnSpPr/>
            <p:nvPr/>
          </p:nvCxnSpPr>
          <p:spPr>
            <a:xfrm rot="5400000">
              <a:off x="-190262" y="3237946"/>
              <a:ext cx="6857524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217"/>
            <p:cNvCxnSpPr/>
            <p:nvPr/>
          </p:nvCxnSpPr>
          <p:spPr>
            <a:xfrm rot="16200000" flipH="1">
              <a:off x="381238" y="3199846"/>
              <a:ext cx="6857524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218"/>
            <p:cNvCxnSpPr/>
            <p:nvPr/>
          </p:nvCxnSpPr>
          <p:spPr>
            <a:xfrm rot="16200000" flipH="1">
              <a:off x="-609362" y="3276046"/>
              <a:ext cx="6857524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219"/>
            <p:cNvCxnSpPr/>
            <p:nvPr/>
          </p:nvCxnSpPr>
          <p:spPr>
            <a:xfrm rot="16200000" flipH="1">
              <a:off x="686038" y="3352246"/>
              <a:ext cx="6857524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220"/>
            <p:cNvCxnSpPr/>
            <p:nvPr/>
          </p:nvCxnSpPr>
          <p:spPr>
            <a:xfrm rot="16200000" flipH="1">
              <a:off x="-304562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221"/>
            <p:cNvCxnSpPr/>
            <p:nvPr/>
          </p:nvCxnSpPr>
          <p:spPr>
            <a:xfrm rot="5400000">
              <a:off x="-1028462" y="3314146"/>
              <a:ext cx="6857524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222"/>
            <p:cNvCxnSpPr/>
            <p:nvPr/>
          </p:nvCxnSpPr>
          <p:spPr>
            <a:xfrm rot="5400000">
              <a:off x="782876" y="2722008"/>
              <a:ext cx="6857524" cy="1412875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223"/>
            <p:cNvCxnSpPr/>
            <p:nvPr/>
          </p:nvCxnSpPr>
          <p:spPr>
            <a:xfrm rot="5400000">
              <a:off x="1372632" y="3276840"/>
              <a:ext cx="6857524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224"/>
            <p:cNvCxnSpPr/>
            <p:nvPr/>
          </p:nvCxnSpPr>
          <p:spPr>
            <a:xfrm rot="5400000">
              <a:off x="16004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225"/>
            <p:cNvCxnSpPr/>
            <p:nvPr/>
          </p:nvCxnSpPr>
          <p:spPr>
            <a:xfrm rot="5400000">
              <a:off x="659051" y="3226833"/>
              <a:ext cx="6857524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226"/>
            <p:cNvCxnSpPr/>
            <p:nvPr/>
          </p:nvCxnSpPr>
          <p:spPr>
            <a:xfrm rot="16200000" flipH="1">
              <a:off x="-128349" y="3252233"/>
              <a:ext cx="6857524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227"/>
            <p:cNvCxnSpPr/>
            <p:nvPr/>
          </p:nvCxnSpPr>
          <p:spPr>
            <a:xfrm rot="16200000" flipH="1">
              <a:off x="560626" y="3325258"/>
              <a:ext cx="6857524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228"/>
            <p:cNvCxnSpPr/>
            <p:nvPr/>
          </p:nvCxnSpPr>
          <p:spPr>
            <a:xfrm rot="16200000" flipH="1">
              <a:off x="1526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229"/>
            <p:cNvCxnSpPr/>
            <p:nvPr/>
          </p:nvCxnSpPr>
          <p:spPr>
            <a:xfrm rot="16200000" flipH="1">
              <a:off x="381238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236"/>
            <p:cNvCxnSpPr/>
            <p:nvPr/>
          </p:nvCxnSpPr>
          <p:spPr>
            <a:xfrm rot="16200000" flipH="1">
              <a:off x="2743438" y="3352246"/>
              <a:ext cx="6857524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237"/>
            <p:cNvCxnSpPr/>
            <p:nvPr/>
          </p:nvCxnSpPr>
          <p:spPr>
            <a:xfrm rot="16200000" flipH="1">
              <a:off x="2095738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238"/>
            <p:cNvCxnSpPr/>
            <p:nvPr/>
          </p:nvCxnSpPr>
          <p:spPr>
            <a:xfrm rot="5400000">
              <a:off x="2705338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239"/>
            <p:cNvCxnSpPr/>
            <p:nvPr/>
          </p:nvCxnSpPr>
          <p:spPr>
            <a:xfrm rot="5400000">
              <a:off x="1829038" y="3276046"/>
              <a:ext cx="6857524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240"/>
            <p:cNvCxnSpPr/>
            <p:nvPr/>
          </p:nvCxnSpPr>
          <p:spPr>
            <a:xfrm rot="16200000" flipH="1">
              <a:off x="1067038" y="3199846"/>
              <a:ext cx="6857524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241"/>
            <p:cNvCxnSpPr/>
            <p:nvPr/>
          </p:nvCxnSpPr>
          <p:spPr>
            <a:xfrm rot="16200000" flipH="1">
              <a:off x="23624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242"/>
            <p:cNvCxnSpPr/>
            <p:nvPr/>
          </p:nvCxnSpPr>
          <p:spPr>
            <a:xfrm rot="5400000">
              <a:off x="2646601" y="2722008"/>
              <a:ext cx="6857524" cy="1412875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243"/>
            <p:cNvCxnSpPr/>
            <p:nvPr/>
          </p:nvCxnSpPr>
          <p:spPr>
            <a:xfrm rot="5400000">
              <a:off x="3049032" y="3276840"/>
              <a:ext cx="6857524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244"/>
            <p:cNvCxnSpPr/>
            <p:nvPr/>
          </p:nvCxnSpPr>
          <p:spPr>
            <a:xfrm rot="5400000">
              <a:off x="2895838" y="3276046"/>
              <a:ext cx="6857524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245"/>
            <p:cNvCxnSpPr/>
            <p:nvPr/>
          </p:nvCxnSpPr>
          <p:spPr>
            <a:xfrm rot="5400000">
              <a:off x="2389426" y="3226833"/>
              <a:ext cx="6857524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246"/>
            <p:cNvCxnSpPr/>
            <p:nvPr/>
          </p:nvCxnSpPr>
          <p:spPr>
            <a:xfrm rot="16200000" flipH="1">
              <a:off x="2237026" y="3325258"/>
              <a:ext cx="6857524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247"/>
            <p:cNvCxnSpPr/>
            <p:nvPr/>
          </p:nvCxnSpPr>
          <p:spPr>
            <a:xfrm rot="16200000" flipH="1">
              <a:off x="17528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248"/>
            <p:cNvCxnSpPr/>
            <p:nvPr/>
          </p:nvCxnSpPr>
          <p:spPr>
            <a:xfrm rot="16200000" flipH="1">
              <a:off x="1981438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249"/>
            <p:cNvCxnSpPr/>
            <p:nvPr/>
          </p:nvCxnSpPr>
          <p:spPr>
            <a:xfrm rot="5400000">
              <a:off x="3467338" y="3314146"/>
              <a:ext cx="6857524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250"/>
            <p:cNvCxnSpPr/>
            <p:nvPr/>
          </p:nvCxnSpPr>
          <p:spPr>
            <a:xfrm rot="16200000" flipH="1">
              <a:off x="3467338" y="3314146"/>
              <a:ext cx="6857524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251"/>
            <p:cNvCxnSpPr/>
            <p:nvPr/>
          </p:nvCxnSpPr>
          <p:spPr>
            <a:xfrm rot="5400000">
              <a:off x="4038839" y="3428446"/>
              <a:ext cx="6857524" cy="3175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252"/>
            <p:cNvCxnSpPr/>
            <p:nvPr/>
          </p:nvCxnSpPr>
          <p:spPr>
            <a:xfrm rot="16200000" flipH="1">
              <a:off x="3886438" y="3199846"/>
              <a:ext cx="6857524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253"/>
            <p:cNvCxnSpPr/>
            <p:nvPr/>
          </p:nvCxnSpPr>
          <p:spPr>
            <a:xfrm rot="5400000">
              <a:off x="4000738" y="3237946"/>
              <a:ext cx="6857524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254"/>
            <p:cNvCxnSpPr/>
            <p:nvPr/>
          </p:nvCxnSpPr>
          <p:spPr>
            <a:xfrm rot="16200000" flipH="1">
              <a:off x="4572238" y="3199846"/>
              <a:ext cx="6857524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256"/>
            <p:cNvCxnSpPr/>
            <p:nvPr/>
          </p:nvCxnSpPr>
          <p:spPr>
            <a:xfrm rot="16200000" flipH="1">
              <a:off x="3734038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257"/>
            <p:cNvCxnSpPr/>
            <p:nvPr/>
          </p:nvCxnSpPr>
          <p:spPr>
            <a:xfrm rot="5400000">
              <a:off x="3619738" y="3314146"/>
              <a:ext cx="6857524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258"/>
            <p:cNvCxnSpPr/>
            <p:nvPr/>
          </p:nvCxnSpPr>
          <p:spPr>
            <a:xfrm rot="16200000" flipH="1">
              <a:off x="4215051" y="3252233"/>
              <a:ext cx="6857524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259"/>
            <p:cNvCxnSpPr/>
            <p:nvPr/>
          </p:nvCxnSpPr>
          <p:spPr>
            <a:xfrm rot="16200000" flipH="1">
              <a:off x="4751626" y="3325258"/>
              <a:ext cx="6857524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260"/>
            <p:cNvCxnSpPr/>
            <p:nvPr/>
          </p:nvCxnSpPr>
          <p:spPr>
            <a:xfrm rot="16200000" flipH="1">
              <a:off x="43436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261"/>
            <p:cNvCxnSpPr/>
            <p:nvPr/>
          </p:nvCxnSpPr>
          <p:spPr>
            <a:xfrm rot="16200000" flipH="1">
              <a:off x="4572238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263"/>
            <p:cNvCxnSpPr/>
            <p:nvPr/>
          </p:nvCxnSpPr>
          <p:spPr>
            <a:xfrm rot="16200000" flipH="1">
              <a:off x="52580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264"/>
            <p:cNvCxnSpPr/>
            <p:nvPr/>
          </p:nvCxnSpPr>
          <p:spPr>
            <a:xfrm rot="16200000" flipH="1">
              <a:off x="5067538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265"/>
            <p:cNvCxnSpPr/>
            <p:nvPr/>
          </p:nvCxnSpPr>
          <p:spPr>
            <a:xfrm rot="5400000">
              <a:off x="5219938" y="3237946"/>
              <a:ext cx="6857524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266"/>
            <p:cNvCxnSpPr/>
            <p:nvPr/>
          </p:nvCxnSpPr>
          <p:spPr>
            <a:xfrm rot="16200000" flipH="1">
              <a:off x="48770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267"/>
            <p:cNvCxnSpPr/>
            <p:nvPr/>
          </p:nvCxnSpPr>
          <p:spPr>
            <a:xfrm rot="5400000">
              <a:off x="5528707" y="3318116"/>
              <a:ext cx="6887685" cy="1905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269"/>
            <p:cNvCxnSpPr/>
            <p:nvPr/>
          </p:nvCxnSpPr>
          <p:spPr>
            <a:xfrm rot="5400000">
              <a:off x="4850051" y="3226833"/>
              <a:ext cx="6857524" cy="403225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270"/>
            <p:cNvCxnSpPr/>
            <p:nvPr/>
          </p:nvCxnSpPr>
          <p:spPr>
            <a:xfrm rot="16200000" flipH="1">
              <a:off x="4751626" y="3325258"/>
              <a:ext cx="6857524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277"/>
            <p:cNvCxnSpPr/>
            <p:nvPr/>
          </p:nvCxnSpPr>
          <p:spPr>
            <a:xfrm rot="5400000">
              <a:off x="5562839" y="3428446"/>
              <a:ext cx="6857524" cy="3175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282"/>
            <p:cNvCxnSpPr/>
            <p:nvPr/>
          </p:nvCxnSpPr>
          <p:spPr>
            <a:xfrm rot="5400000">
              <a:off x="2552938" y="3390346"/>
              <a:ext cx="6857524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288"/>
            <p:cNvCxnSpPr/>
            <p:nvPr/>
          </p:nvCxnSpPr>
          <p:spPr>
            <a:xfrm rot="16200000" flipH="1">
              <a:off x="3048238" y="3352246"/>
              <a:ext cx="6857524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291"/>
            <p:cNvCxnSpPr/>
            <p:nvPr/>
          </p:nvCxnSpPr>
          <p:spPr>
            <a:xfrm rot="16200000" flipH="1">
              <a:off x="3238738" y="3237946"/>
              <a:ext cx="6857524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293"/>
            <p:cNvCxnSpPr/>
            <p:nvPr/>
          </p:nvCxnSpPr>
          <p:spPr>
            <a:xfrm rot="5400000">
              <a:off x="2133838" y="3276046"/>
              <a:ext cx="6857524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297"/>
            <p:cNvCxnSpPr/>
            <p:nvPr/>
          </p:nvCxnSpPr>
          <p:spPr>
            <a:xfrm rot="16200000" flipH="1">
              <a:off x="3148251" y="3252233"/>
              <a:ext cx="6857524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298"/>
            <p:cNvCxnSpPr/>
            <p:nvPr/>
          </p:nvCxnSpPr>
          <p:spPr>
            <a:xfrm rot="5400000">
              <a:off x="3772138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301"/>
            <p:cNvCxnSpPr/>
            <p:nvPr/>
          </p:nvCxnSpPr>
          <p:spPr>
            <a:xfrm rot="5400000">
              <a:off x="4229338" y="2933146"/>
              <a:ext cx="6857524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306"/>
            <p:cNvCxnSpPr/>
            <p:nvPr/>
          </p:nvCxnSpPr>
          <p:spPr>
            <a:xfrm rot="16200000" flipH="1">
              <a:off x="1371044" y="3200640"/>
              <a:ext cx="6859112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8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89" name="Group 93"/>
          <p:cNvGrpSpPr>
            <a:grpSpLocks/>
          </p:cNvGrpSpPr>
          <p:nvPr/>
        </p:nvGrpSpPr>
        <p:grpSpPr bwMode="auto">
          <a:xfrm>
            <a:off x="0" y="2057400"/>
            <a:ext cx="4802188" cy="2820988"/>
            <a:chOff x="0" y="2057400"/>
            <a:chExt cx="4801394" cy="2820988"/>
          </a:xfrm>
        </p:grpSpPr>
        <p:cxnSp>
          <p:nvCxnSpPr>
            <p:cNvPr id="90" name="Straight Connector 116"/>
            <p:cNvCxnSpPr/>
            <p:nvPr/>
          </p:nvCxnSpPr>
          <p:spPr>
            <a:xfrm>
              <a:off x="0" y="2057400"/>
              <a:ext cx="4799806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Straight Connector 117"/>
            <p:cNvCxnSpPr/>
            <p:nvPr/>
          </p:nvCxnSpPr>
          <p:spPr>
            <a:xfrm>
              <a:off x="0" y="4876800"/>
              <a:ext cx="4799806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" name="Straight Connector 119"/>
            <p:cNvCxnSpPr/>
            <p:nvPr/>
          </p:nvCxnSpPr>
          <p:spPr>
            <a:xfrm rot="5400000">
              <a:off x="3391694" y="3467100"/>
              <a:ext cx="2817812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/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9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B9BD9E-2B93-42B6-91D6-3E03DBF2860B}" type="datetimeFigureOut">
              <a:rPr lang="cs-CZ"/>
              <a:pPr>
                <a:defRPr/>
              </a:pPr>
              <a:t>14.10.2013</a:t>
            </a:fld>
            <a:endParaRPr lang="cs-CZ"/>
          </a:p>
        </p:txBody>
      </p:sp>
      <p:sp>
        <p:nvSpPr>
          <p:cNvPr id="9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5CA20E-0402-4D05-BA74-1581D9BC62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C4D6A9-C9D4-40C6-B329-FE7728719B6A}" type="datetimeFigureOut">
              <a:rPr lang="cs-CZ"/>
              <a:pPr>
                <a:defRPr/>
              </a:pPr>
              <a:t>14.10.2013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0AE154-4F72-4CDC-81EE-CE45B64783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92"/>
          <p:cNvGrpSpPr>
            <a:grpSpLocks/>
          </p:cNvGrpSpPr>
          <p:nvPr/>
        </p:nvGrpSpPr>
        <p:grpSpPr bwMode="auto">
          <a:xfrm>
            <a:off x="0" y="-30163"/>
            <a:ext cx="9067800" cy="4846638"/>
            <a:chOff x="1" y="-30477"/>
            <a:chExt cx="9067799" cy="4526277"/>
          </a:xfrm>
        </p:grpSpPr>
        <p:cxnSp>
          <p:nvCxnSpPr>
            <p:cNvPr id="5" name="Straight Connector 7"/>
            <p:cNvCxnSpPr/>
            <p:nvPr/>
          </p:nvCxnSpPr>
          <p:spPr>
            <a:xfrm rot="16200000" flipH="1">
              <a:off x="-271560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8"/>
            <p:cNvCxnSpPr/>
            <p:nvPr/>
          </p:nvCxnSpPr>
          <p:spPr>
            <a:xfrm rot="16200000" flipH="1">
              <a:off x="-462060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9"/>
            <p:cNvCxnSpPr/>
            <p:nvPr/>
          </p:nvCxnSpPr>
          <p:spPr>
            <a:xfrm rot="5400000">
              <a:off x="-309660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10"/>
            <p:cNvCxnSpPr/>
            <p:nvPr/>
          </p:nvCxnSpPr>
          <p:spPr>
            <a:xfrm rot="5400000">
              <a:off x="-2062260" y="2128740"/>
              <a:ext cx="450552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11"/>
            <p:cNvCxnSpPr/>
            <p:nvPr/>
          </p:nvCxnSpPr>
          <p:spPr>
            <a:xfrm rot="16200000" flipH="1">
              <a:off x="-2138460" y="2128740"/>
              <a:ext cx="450552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12"/>
            <p:cNvCxnSpPr/>
            <p:nvPr/>
          </p:nvCxnSpPr>
          <p:spPr>
            <a:xfrm rot="16200000" flipH="1">
              <a:off x="-195360" y="1785840"/>
              <a:ext cx="450552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3"/>
            <p:cNvCxnSpPr/>
            <p:nvPr/>
          </p:nvCxnSpPr>
          <p:spPr>
            <a:xfrm rot="16200000" flipH="1">
              <a:off x="-1643160" y="2014440"/>
              <a:ext cx="450552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4"/>
            <p:cNvCxnSpPr/>
            <p:nvPr/>
          </p:nvCxnSpPr>
          <p:spPr>
            <a:xfrm rot="5400000">
              <a:off x="-1528860" y="2052540"/>
              <a:ext cx="450552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5"/>
            <p:cNvCxnSpPr/>
            <p:nvPr/>
          </p:nvCxnSpPr>
          <p:spPr>
            <a:xfrm rot="16200000" flipH="1">
              <a:off x="-957360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6"/>
            <p:cNvCxnSpPr/>
            <p:nvPr/>
          </p:nvCxnSpPr>
          <p:spPr>
            <a:xfrm rot="16200000" flipH="1">
              <a:off x="-1947960" y="2090640"/>
              <a:ext cx="450552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7"/>
            <p:cNvCxnSpPr/>
            <p:nvPr/>
          </p:nvCxnSpPr>
          <p:spPr>
            <a:xfrm rot="16200000" flipH="1">
              <a:off x="-652560" y="2166840"/>
              <a:ext cx="450552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8"/>
            <p:cNvCxnSpPr/>
            <p:nvPr/>
          </p:nvCxnSpPr>
          <p:spPr>
            <a:xfrm rot="16200000" flipH="1">
              <a:off x="-1643160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9"/>
            <p:cNvCxnSpPr/>
            <p:nvPr/>
          </p:nvCxnSpPr>
          <p:spPr>
            <a:xfrm rot="16200000" flipH="1">
              <a:off x="-1790370" y="2019629"/>
              <a:ext cx="4495143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20"/>
            <p:cNvCxnSpPr/>
            <p:nvPr/>
          </p:nvCxnSpPr>
          <p:spPr>
            <a:xfrm rot="5400000">
              <a:off x="-555722" y="1536602"/>
              <a:ext cx="4505521" cy="1412875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21"/>
            <p:cNvCxnSpPr/>
            <p:nvPr/>
          </p:nvCxnSpPr>
          <p:spPr>
            <a:xfrm rot="5400000">
              <a:off x="34034" y="2091434"/>
              <a:ext cx="4505521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22"/>
            <p:cNvCxnSpPr/>
            <p:nvPr/>
          </p:nvCxnSpPr>
          <p:spPr>
            <a:xfrm rot="5400000">
              <a:off x="261840" y="2090640"/>
              <a:ext cx="450552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3"/>
            <p:cNvCxnSpPr/>
            <p:nvPr/>
          </p:nvCxnSpPr>
          <p:spPr>
            <a:xfrm rot="5400000">
              <a:off x="-679547" y="2041427"/>
              <a:ext cx="4505521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4"/>
            <p:cNvCxnSpPr/>
            <p:nvPr/>
          </p:nvCxnSpPr>
          <p:spPr>
            <a:xfrm rot="16200000" flipH="1">
              <a:off x="-1466947" y="2066827"/>
              <a:ext cx="450552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5"/>
            <p:cNvCxnSpPr/>
            <p:nvPr/>
          </p:nvCxnSpPr>
          <p:spPr>
            <a:xfrm rot="16200000" flipH="1">
              <a:off x="-777972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6"/>
            <p:cNvCxnSpPr/>
            <p:nvPr/>
          </p:nvCxnSpPr>
          <p:spPr>
            <a:xfrm rot="16200000" flipH="1">
              <a:off x="-1185960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7"/>
            <p:cNvCxnSpPr/>
            <p:nvPr/>
          </p:nvCxnSpPr>
          <p:spPr>
            <a:xfrm rot="16200000" flipH="1">
              <a:off x="-957360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8"/>
            <p:cNvCxnSpPr/>
            <p:nvPr/>
          </p:nvCxnSpPr>
          <p:spPr>
            <a:xfrm rot="16200000" flipH="1">
              <a:off x="22430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9"/>
            <p:cNvCxnSpPr/>
            <p:nvPr/>
          </p:nvCxnSpPr>
          <p:spPr>
            <a:xfrm rot="16200000" flipH="1">
              <a:off x="20525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30"/>
            <p:cNvCxnSpPr/>
            <p:nvPr/>
          </p:nvCxnSpPr>
          <p:spPr>
            <a:xfrm rot="5400000">
              <a:off x="2204939" y="2052540"/>
              <a:ext cx="450552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31"/>
            <p:cNvCxnSpPr/>
            <p:nvPr/>
          </p:nvCxnSpPr>
          <p:spPr>
            <a:xfrm rot="5400000">
              <a:off x="452340" y="2128740"/>
              <a:ext cx="450552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32"/>
            <p:cNvCxnSpPr/>
            <p:nvPr/>
          </p:nvCxnSpPr>
          <p:spPr>
            <a:xfrm rot="16200000" flipH="1">
              <a:off x="376140" y="2128740"/>
              <a:ext cx="450552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3"/>
            <p:cNvCxnSpPr/>
            <p:nvPr/>
          </p:nvCxnSpPr>
          <p:spPr>
            <a:xfrm rot="5400000">
              <a:off x="1024634" y="2242246"/>
              <a:ext cx="450552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4"/>
            <p:cNvCxnSpPr/>
            <p:nvPr/>
          </p:nvCxnSpPr>
          <p:spPr>
            <a:xfrm rot="16200000" flipH="1">
              <a:off x="871440" y="2014440"/>
              <a:ext cx="450552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5"/>
            <p:cNvCxnSpPr/>
            <p:nvPr/>
          </p:nvCxnSpPr>
          <p:spPr>
            <a:xfrm rot="5400000">
              <a:off x="985740" y="2052540"/>
              <a:ext cx="450552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6"/>
            <p:cNvCxnSpPr/>
            <p:nvPr/>
          </p:nvCxnSpPr>
          <p:spPr>
            <a:xfrm rot="16200000" flipH="1">
              <a:off x="1557240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7"/>
            <p:cNvCxnSpPr/>
            <p:nvPr/>
          </p:nvCxnSpPr>
          <p:spPr>
            <a:xfrm rot="16200000" flipH="1">
              <a:off x="566640" y="2090640"/>
              <a:ext cx="450552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8"/>
            <p:cNvCxnSpPr/>
            <p:nvPr/>
          </p:nvCxnSpPr>
          <p:spPr>
            <a:xfrm rot="16200000" flipH="1">
              <a:off x="1862040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9"/>
            <p:cNvCxnSpPr/>
            <p:nvPr/>
          </p:nvCxnSpPr>
          <p:spPr>
            <a:xfrm rot="16200000" flipH="1">
              <a:off x="871440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40"/>
            <p:cNvCxnSpPr/>
            <p:nvPr/>
          </p:nvCxnSpPr>
          <p:spPr>
            <a:xfrm rot="5400000">
              <a:off x="147540" y="2128740"/>
              <a:ext cx="450552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41"/>
            <p:cNvCxnSpPr/>
            <p:nvPr/>
          </p:nvCxnSpPr>
          <p:spPr>
            <a:xfrm rot="5400000">
              <a:off x="1958878" y="1536602"/>
              <a:ext cx="4505521" cy="1412875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42"/>
            <p:cNvCxnSpPr/>
            <p:nvPr/>
          </p:nvCxnSpPr>
          <p:spPr>
            <a:xfrm rot="5400000">
              <a:off x="2548633" y="2091434"/>
              <a:ext cx="4505521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3"/>
            <p:cNvCxnSpPr/>
            <p:nvPr/>
          </p:nvCxnSpPr>
          <p:spPr>
            <a:xfrm rot="5400000">
              <a:off x="27764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4"/>
            <p:cNvCxnSpPr/>
            <p:nvPr/>
          </p:nvCxnSpPr>
          <p:spPr>
            <a:xfrm rot="5400000">
              <a:off x="1835053" y="2041427"/>
              <a:ext cx="4505521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5"/>
            <p:cNvCxnSpPr/>
            <p:nvPr/>
          </p:nvCxnSpPr>
          <p:spPr>
            <a:xfrm rot="16200000" flipH="1">
              <a:off x="1047653" y="2066827"/>
              <a:ext cx="450552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6"/>
            <p:cNvCxnSpPr/>
            <p:nvPr/>
          </p:nvCxnSpPr>
          <p:spPr>
            <a:xfrm rot="16200000" flipH="1">
              <a:off x="1736628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7"/>
            <p:cNvCxnSpPr/>
            <p:nvPr/>
          </p:nvCxnSpPr>
          <p:spPr>
            <a:xfrm rot="16200000" flipH="1">
              <a:off x="1328640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8"/>
            <p:cNvCxnSpPr/>
            <p:nvPr/>
          </p:nvCxnSpPr>
          <p:spPr>
            <a:xfrm rot="16200000" flipH="1">
              <a:off x="1557240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9"/>
            <p:cNvCxnSpPr/>
            <p:nvPr/>
          </p:nvCxnSpPr>
          <p:spPr>
            <a:xfrm rot="16200000" flipH="1">
              <a:off x="3919439" y="2166840"/>
              <a:ext cx="450552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50"/>
            <p:cNvCxnSpPr/>
            <p:nvPr/>
          </p:nvCxnSpPr>
          <p:spPr>
            <a:xfrm rot="16200000" flipH="1">
              <a:off x="32717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51"/>
            <p:cNvCxnSpPr/>
            <p:nvPr/>
          </p:nvCxnSpPr>
          <p:spPr>
            <a:xfrm rot="5400000">
              <a:off x="38813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52"/>
            <p:cNvCxnSpPr/>
            <p:nvPr/>
          </p:nvCxnSpPr>
          <p:spPr>
            <a:xfrm rot="5400000">
              <a:off x="3005039" y="2090640"/>
              <a:ext cx="4505521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3"/>
            <p:cNvCxnSpPr/>
            <p:nvPr/>
          </p:nvCxnSpPr>
          <p:spPr>
            <a:xfrm rot="16200000" flipH="1">
              <a:off x="2243039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4"/>
            <p:cNvCxnSpPr/>
            <p:nvPr/>
          </p:nvCxnSpPr>
          <p:spPr>
            <a:xfrm rot="16200000" flipH="1">
              <a:off x="35384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5"/>
            <p:cNvCxnSpPr/>
            <p:nvPr/>
          </p:nvCxnSpPr>
          <p:spPr>
            <a:xfrm rot="5400000">
              <a:off x="3822602" y="1536602"/>
              <a:ext cx="4505521" cy="1412875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6"/>
            <p:cNvCxnSpPr/>
            <p:nvPr/>
          </p:nvCxnSpPr>
          <p:spPr>
            <a:xfrm rot="5400000">
              <a:off x="4225033" y="2091434"/>
              <a:ext cx="4505521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7"/>
            <p:cNvCxnSpPr/>
            <p:nvPr/>
          </p:nvCxnSpPr>
          <p:spPr>
            <a:xfrm rot="5400000">
              <a:off x="4071839" y="2090640"/>
              <a:ext cx="450552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8"/>
            <p:cNvCxnSpPr/>
            <p:nvPr/>
          </p:nvCxnSpPr>
          <p:spPr>
            <a:xfrm rot="5400000">
              <a:off x="3565427" y="2041427"/>
              <a:ext cx="4505521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9"/>
            <p:cNvCxnSpPr/>
            <p:nvPr/>
          </p:nvCxnSpPr>
          <p:spPr>
            <a:xfrm rot="16200000" flipH="1">
              <a:off x="3413027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60"/>
            <p:cNvCxnSpPr/>
            <p:nvPr/>
          </p:nvCxnSpPr>
          <p:spPr>
            <a:xfrm rot="16200000" flipH="1">
              <a:off x="2928839" y="2166840"/>
              <a:ext cx="450552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61"/>
            <p:cNvCxnSpPr/>
            <p:nvPr/>
          </p:nvCxnSpPr>
          <p:spPr>
            <a:xfrm rot="16200000" flipH="1">
              <a:off x="3081239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62"/>
            <p:cNvCxnSpPr/>
            <p:nvPr/>
          </p:nvCxnSpPr>
          <p:spPr>
            <a:xfrm rot="5400000">
              <a:off x="4643339" y="2128740"/>
              <a:ext cx="450552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3"/>
            <p:cNvCxnSpPr/>
            <p:nvPr/>
          </p:nvCxnSpPr>
          <p:spPr>
            <a:xfrm rot="16200000" flipH="1">
              <a:off x="4643339" y="2128740"/>
              <a:ext cx="450552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4"/>
            <p:cNvCxnSpPr/>
            <p:nvPr/>
          </p:nvCxnSpPr>
          <p:spPr>
            <a:xfrm rot="5400000">
              <a:off x="5215633" y="2242246"/>
              <a:ext cx="450552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5"/>
            <p:cNvCxnSpPr/>
            <p:nvPr/>
          </p:nvCxnSpPr>
          <p:spPr>
            <a:xfrm rot="16200000" flipH="1">
              <a:off x="5062439" y="2014440"/>
              <a:ext cx="450552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6"/>
            <p:cNvCxnSpPr/>
            <p:nvPr/>
          </p:nvCxnSpPr>
          <p:spPr>
            <a:xfrm rot="5400000">
              <a:off x="5176739" y="2052540"/>
              <a:ext cx="450552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7"/>
            <p:cNvCxnSpPr/>
            <p:nvPr/>
          </p:nvCxnSpPr>
          <p:spPr>
            <a:xfrm rot="16200000" flipH="1">
              <a:off x="5748239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8"/>
            <p:cNvCxnSpPr/>
            <p:nvPr/>
          </p:nvCxnSpPr>
          <p:spPr>
            <a:xfrm rot="16200000" flipH="1">
              <a:off x="4910039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9"/>
            <p:cNvCxnSpPr/>
            <p:nvPr/>
          </p:nvCxnSpPr>
          <p:spPr>
            <a:xfrm rot="5400000">
              <a:off x="4795739" y="2128740"/>
              <a:ext cx="450552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70"/>
            <p:cNvCxnSpPr/>
            <p:nvPr/>
          </p:nvCxnSpPr>
          <p:spPr>
            <a:xfrm rot="16200000" flipH="1">
              <a:off x="5391052" y="2066827"/>
              <a:ext cx="450552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71"/>
            <p:cNvCxnSpPr/>
            <p:nvPr/>
          </p:nvCxnSpPr>
          <p:spPr>
            <a:xfrm rot="16200000" flipH="1">
              <a:off x="5927627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72"/>
            <p:cNvCxnSpPr/>
            <p:nvPr/>
          </p:nvCxnSpPr>
          <p:spPr>
            <a:xfrm rot="16200000" flipH="1">
              <a:off x="55196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3"/>
            <p:cNvCxnSpPr/>
            <p:nvPr/>
          </p:nvCxnSpPr>
          <p:spPr>
            <a:xfrm rot="16200000" flipH="1">
              <a:off x="5748239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4"/>
            <p:cNvCxnSpPr/>
            <p:nvPr/>
          </p:nvCxnSpPr>
          <p:spPr>
            <a:xfrm rot="16200000" flipH="1">
              <a:off x="64340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5"/>
            <p:cNvCxnSpPr/>
            <p:nvPr/>
          </p:nvCxnSpPr>
          <p:spPr>
            <a:xfrm rot="16200000" flipH="1">
              <a:off x="62435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6"/>
            <p:cNvCxnSpPr/>
            <p:nvPr/>
          </p:nvCxnSpPr>
          <p:spPr>
            <a:xfrm rot="5400000">
              <a:off x="63959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7"/>
            <p:cNvCxnSpPr/>
            <p:nvPr/>
          </p:nvCxnSpPr>
          <p:spPr>
            <a:xfrm rot="16200000" flipH="1">
              <a:off x="60530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8"/>
            <p:cNvCxnSpPr/>
            <p:nvPr/>
          </p:nvCxnSpPr>
          <p:spPr>
            <a:xfrm rot="5400000">
              <a:off x="6709412" y="2137412"/>
              <a:ext cx="4526277" cy="1905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9"/>
            <p:cNvCxnSpPr/>
            <p:nvPr/>
          </p:nvCxnSpPr>
          <p:spPr>
            <a:xfrm rot="5400000">
              <a:off x="6026052" y="2041427"/>
              <a:ext cx="4505521" cy="403225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80"/>
            <p:cNvCxnSpPr/>
            <p:nvPr/>
          </p:nvCxnSpPr>
          <p:spPr>
            <a:xfrm rot="16200000" flipH="1">
              <a:off x="5927627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81"/>
            <p:cNvCxnSpPr/>
            <p:nvPr/>
          </p:nvCxnSpPr>
          <p:spPr>
            <a:xfrm rot="5400000">
              <a:off x="6738840" y="2241452"/>
              <a:ext cx="4505521" cy="3175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82"/>
            <p:cNvCxnSpPr/>
            <p:nvPr/>
          </p:nvCxnSpPr>
          <p:spPr>
            <a:xfrm rot="5400000">
              <a:off x="3728939" y="2204940"/>
              <a:ext cx="450552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3"/>
            <p:cNvCxnSpPr/>
            <p:nvPr/>
          </p:nvCxnSpPr>
          <p:spPr>
            <a:xfrm rot="16200000" flipH="1">
              <a:off x="4224239" y="2166840"/>
              <a:ext cx="450552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4"/>
            <p:cNvCxnSpPr/>
            <p:nvPr/>
          </p:nvCxnSpPr>
          <p:spPr>
            <a:xfrm rot="16200000" flipH="1">
              <a:off x="4414739" y="2052540"/>
              <a:ext cx="450552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5"/>
            <p:cNvCxnSpPr/>
            <p:nvPr/>
          </p:nvCxnSpPr>
          <p:spPr>
            <a:xfrm rot="5400000">
              <a:off x="3309839" y="2090640"/>
              <a:ext cx="450552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6"/>
            <p:cNvCxnSpPr/>
            <p:nvPr/>
          </p:nvCxnSpPr>
          <p:spPr>
            <a:xfrm rot="16200000" flipH="1">
              <a:off x="4324252" y="2066827"/>
              <a:ext cx="450552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7"/>
            <p:cNvCxnSpPr/>
            <p:nvPr/>
          </p:nvCxnSpPr>
          <p:spPr>
            <a:xfrm rot="5400000">
              <a:off x="49481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8"/>
            <p:cNvCxnSpPr/>
            <p:nvPr/>
          </p:nvCxnSpPr>
          <p:spPr>
            <a:xfrm rot="5400000">
              <a:off x="5405339" y="1747740"/>
              <a:ext cx="450552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9"/>
            <p:cNvCxnSpPr/>
            <p:nvPr/>
          </p:nvCxnSpPr>
          <p:spPr>
            <a:xfrm rot="16200000" flipH="1">
              <a:off x="2547839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8" name="Rectangle 93"/>
          <p:cNvSpPr/>
          <p:nvPr/>
        </p:nvSpPr>
        <p:spPr>
          <a:xfrm>
            <a:off x="0" y="4311650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89" name="Straight Connector 95"/>
          <p:cNvCxnSpPr/>
          <p:nvPr/>
        </p:nvCxnSpPr>
        <p:spPr>
          <a:xfrm>
            <a:off x="0" y="438785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Straight Connector 96"/>
          <p:cNvCxnSpPr/>
          <p:nvPr/>
        </p:nvCxnSpPr>
        <p:spPr>
          <a:xfrm>
            <a:off x="0" y="6138863"/>
            <a:ext cx="9144000" cy="1587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1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53948C-A01D-469C-ABF6-7E7578A2FB15}" type="datetimeFigureOut">
              <a:rPr lang="cs-CZ"/>
              <a:pPr>
                <a:defRPr/>
              </a:pPr>
              <a:t>14.10.2013</a:t>
            </a:fld>
            <a:endParaRPr lang="cs-CZ"/>
          </a:p>
        </p:txBody>
      </p:sp>
      <p:sp>
        <p:nvSpPr>
          <p:cNvPr id="92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3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CC97B6-28B4-4E9B-B9BA-B849BBA84A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622A36-B569-4EA7-BD48-A194F74F5931}" type="datetimeFigureOut">
              <a:rPr lang="cs-CZ"/>
              <a:pPr>
                <a:defRPr/>
              </a:pPr>
              <a:t>14.10.2013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8B6D7A-5287-4FC1-A9CD-3321B50E98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1A3DFD-5927-480A-8EA2-CF3B806F9E16}" type="datetimeFigureOut">
              <a:rPr lang="cs-CZ"/>
              <a:pPr>
                <a:defRPr/>
              </a:pPr>
              <a:t>14.10.2013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BBF264-22E6-4ECE-B55E-DCEA82B874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BEF7C0-4006-4348-9BF0-CCF48E92D3D9}" type="datetimeFigureOut">
              <a:rPr lang="cs-CZ"/>
              <a:pPr>
                <a:defRPr/>
              </a:pPr>
              <a:t>14.10.2013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23B198-5512-4B3F-876F-BEB4193D8E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E6058F-96A4-4D9A-BD88-CA00FBB604CF}" type="datetimeFigureOut">
              <a:rPr lang="cs-CZ"/>
              <a:pPr>
                <a:defRPr/>
              </a:pPr>
              <a:t>14.10.2013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F2EA61-18E6-4686-9652-645966AFBE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36"/>
          <p:cNvSpPr/>
          <p:nvPr/>
        </p:nvSpPr>
        <p:spPr>
          <a:xfrm>
            <a:off x="0" y="1563688"/>
            <a:ext cx="2762250" cy="3313112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6" name="Straight Connector 38"/>
          <p:cNvCxnSpPr/>
          <p:nvPr/>
        </p:nvCxnSpPr>
        <p:spPr>
          <a:xfrm rot="5400000">
            <a:off x="1127919" y="3221832"/>
            <a:ext cx="3017837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40"/>
          <p:cNvCxnSpPr/>
          <p:nvPr/>
        </p:nvCxnSpPr>
        <p:spPr>
          <a:xfrm>
            <a:off x="0" y="1712913"/>
            <a:ext cx="2651125" cy="1587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42"/>
          <p:cNvCxnSpPr/>
          <p:nvPr/>
        </p:nvCxnSpPr>
        <p:spPr>
          <a:xfrm>
            <a:off x="0" y="4733925"/>
            <a:ext cx="2651125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/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E3ABFF-D2C0-447F-966F-0B37DEB87C4A}" type="datetimeFigureOut">
              <a:rPr lang="cs-CZ"/>
              <a:pPr>
                <a:defRPr/>
              </a:pPr>
              <a:t>14.10.2013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975094-E8C2-4FAC-A3CF-A6923E3BF9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32"/>
          <p:cNvSpPr/>
          <p:nvPr/>
        </p:nvSpPr>
        <p:spPr>
          <a:xfrm>
            <a:off x="0" y="1563688"/>
            <a:ext cx="2762250" cy="3313112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6" name="Straight Connector 33"/>
          <p:cNvCxnSpPr/>
          <p:nvPr/>
        </p:nvCxnSpPr>
        <p:spPr>
          <a:xfrm rot="5400000">
            <a:off x="1127919" y="3221832"/>
            <a:ext cx="3017837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34"/>
          <p:cNvCxnSpPr/>
          <p:nvPr/>
        </p:nvCxnSpPr>
        <p:spPr>
          <a:xfrm>
            <a:off x="0" y="1712913"/>
            <a:ext cx="2651125" cy="1587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59"/>
          <p:cNvCxnSpPr/>
          <p:nvPr/>
        </p:nvCxnSpPr>
        <p:spPr>
          <a:xfrm>
            <a:off x="0" y="4733925"/>
            <a:ext cx="2651125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/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03FBEF-994C-4E5A-9399-8EF6EE37A0F9}" type="datetimeFigureOut">
              <a:rPr lang="cs-CZ"/>
              <a:pPr>
                <a:defRPr/>
              </a:pPr>
              <a:t>14.10.2013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3231F8-BE83-4FFA-A023-DE3D9F62D4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5ACAAB-1384-4920-9CB9-43F5C8EEEC4B}" type="datetimeFigureOut">
              <a:rPr lang="cs-CZ"/>
              <a:pPr>
                <a:defRPr/>
              </a:pPr>
              <a:t>14.10.2013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2D8C1A-0848-4D14-8FEB-245686900F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4F9C04-F6BF-4485-B801-600B81A202FF}" type="datetimeFigureOut">
              <a:rPr lang="cs-CZ"/>
              <a:pPr>
                <a:defRPr/>
              </a:pPr>
              <a:t>14.10.2013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B1DC67-4221-4278-A589-4012049FC7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00"/>
            </a:gs>
            <a:gs pos="66000">
              <a:schemeClr val="tx1"/>
            </a:gs>
            <a:gs pos="100000">
              <a:schemeClr val="bg2"/>
            </a:gs>
          </a:gsLst>
          <a:path path="rect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225" y="136525"/>
            <a:ext cx="8869363" cy="658495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8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19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C6ED694-189D-4C7A-9B93-2A6B1CE4714A}" type="datetimeFigureOut">
              <a:rPr lang="cs-CZ"/>
              <a:pPr>
                <a:defRPr/>
              </a:pPr>
              <a:t>14.10.2013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0513" y="6311900"/>
            <a:ext cx="34829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19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5EA931E-321D-4070-83F4-17282C0F1B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04" r:id="rId1"/>
    <p:sldLayoutId id="2147483803" r:id="rId2"/>
    <p:sldLayoutId id="2147483805" r:id="rId3"/>
    <p:sldLayoutId id="2147483802" r:id="rId4"/>
    <p:sldLayoutId id="2147483801" r:id="rId5"/>
    <p:sldLayoutId id="2147483800" r:id="rId6"/>
    <p:sldLayoutId id="2147483799" r:id="rId7"/>
    <p:sldLayoutId id="2147483806" r:id="rId8"/>
    <p:sldLayoutId id="2147483807" r:id="rId9"/>
    <p:sldLayoutId id="2147483798" r:id="rId10"/>
    <p:sldLayoutId id="2147483797" r:id="rId11"/>
  </p:sldLayoutIdLst>
  <p:txStyles>
    <p:titleStyle>
      <a:lvl1pPr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 kern="1200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rgbClr val="FEFEFE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2pPr>
      <a:lvl3pPr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3pPr>
      <a:lvl4pPr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4pPr>
      <a:lvl5pPr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5pPr>
      <a:lvl6pPr marL="457200"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6pPr>
      <a:lvl7pPr marL="914400"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7pPr>
      <a:lvl8pPr marL="1371600"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8pPr>
      <a:lvl9pPr marL="1828800"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rgbClr val="A0ADD2"/>
        </a:buClr>
        <a:buFont typeface="Arial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7688" indent="-182563" algn="l" rtl="0" fontAlgn="base">
        <a:spcBef>
          <a:spcPct val="20000"/>
        </a:spcBef>
        <a:spcAft>
          <a:spcPct val="0"/>
        </a:spcAft>
        <a:buClr>
          <a:srgbClr val="A0ADD2"/>
        </a:buClr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Arial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7450" indent="-228600" algn="l" rtl="0" fontAlgn="base">
        <a:spcBef>
          <a:spcPct val="20000"/>
        </a:spcBef>
        <a:spcAft>
          <a:spcPct val="0"/>
        </a:spcAft>
        <a:buClr>
          <a:srgbClr val="E68422"/>
        </a:buClr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28600" algn="l" rtl="0" fontAlgn="base">
        <a:spcBef>
          <a:spcPct val="20000"/>
        </a:spcBef>
        <a:spcAft>
          <a:spcPct val="0"/>
        </a:spcAft>
        <a:buClr>
          <a:srgbClr val="846648"/>
        </a:buClr>
        <a:buFont typeface="Arial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slide" Target="slide10.xml"/><Relationship Id="rId4" Type="http://schemas.openxmlformats.org/officeDocument/2006/relationships/hyperlink" Target="http://www.youtube.com/watch?v=vCbRsGMb1fs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7" Type="http://schemas.openxmlformats.org/officeDocument/2006/relationships/hyperlink" Target="http://www.youtube.com/watch?v=vCbRsGMb1fs" TargetMode="Externa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6" Type="http://schemas.openxmlformats.org/officeDocument/2006/relationships/slide" Target="slide9.xml"/><Relationship Id="rId5" Type="http://schemas.openxmlformats.org/officeDocument/2006/relationships/slide" Target="slide8.xml"/><Relationship Id="rId4" Type="http://schemas.openxmlformats.org/officeDocument/2006/relationships/slide" Target="slide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Obrázek 4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51050" y="5516563"/>
            <a:ext cx="5408613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3331" name="Group 19"/>
          <p:cNvGraphicFramePr>
            <a:graphicFrameLocks noGrp="1"/>
          </p:cNvGraphicFramePr>
          <p:nvPr/>
        </p:nvGraphicFramePr>
        <p:xfrm>
          <a:off x="827088" y="692150"/>
          <a:ext cx="7488237" cy="4105275"/>
        </p:xfrm>
        <a:graphic>
          <a:graphicData uri="http://schemas.openxmlformats.org/drawingml/2006/table">
            <a:tbl>
              <a:tblPr/>
              <a:tblGrid>
                <a:gridCol w="7488237"/>
              </a:tblGrid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Škola:           ZŠ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Hýskov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, Školní 112,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Hýskov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Autor:            Mgr. Jarmila Kolářová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Název:           </a:t>
                      </a:r>
                      <a:r>
                        <a:rPr lang="cs-CZ" b="1" dirty="0" smtClean="0">
                          <a:solidFill>
                            <a:srgbClr val="000000"/>
                          </a:solidFill>
                          <a:latin typeface="Franklin Gothic Book" pitchFamily="34" charset="0"/>
                        </a:rPr>
                        <a:t>VY_32_INOVACE_2A_16_Česká republika</a:t>
                      </a:r>
                      <a:endParaRPr lang="cs-CZ" dirty="0"/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Téma:           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Vlastivěda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Datum tvorby:          3.8.2012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Číslo projektu:          CZ.1.07/1.4.00/21.2485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576064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6">
                    <a:tint val="1000"/>
                  </a:schemeClr>
                </a:solidFill>
              </a:rPr>
              <a:t>Anotace:</a:t>
            </a:r>
            <a:endParaRPr lang="cs-CZ" dirty="0">
              <a:solidFill>
                <a:schemeClr val="accent6">
                  <a:tint val="1000"/>
                </a:schemeClr>
              </a:solidFill>
            </a:endParaRP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9525" y="1268413"/>
            <a:ext cx="8686800" cy="4899025"/>
          </a:xfrm>
        </p:spPr>
        <p:txBody>
          <a:bodyPr/>
          <a:lstStyle/>
          <a:p>
            <a:pPr lvl="1" algn="just"/>
            <a:r>
              <a:rPr lang="cs-CZ" sz="2400" smtClean="0">
                <a:solidFill>
                  <a:schemeClr val="bg1"/>
                </a:solidFill>
              </a:rPr>
              <a:t>Materiál je určený pro žáky 4. ročníku, pro výuku vlastivědy - tématu Česká republika, podtématu státní symboly</a:t>
            </a:r>
          </a:p>
          <a:p>
            <a:pPr lvl="1" algn="just"/>
            <a:r>
              <a:rPr lang="cs-CZ" sz="2400" smtClean="0">
                <a:solidFill>
                  <a:schemeClr val="bg1"/>
                </a:solidFill>
              </a:rPr>
              <a:t>Jedná se o prezentaci na interaktivní tabuli.</a:t>
            </a:r>
          </a:p>
          <a:p>
            <a:pPr lvl="1" algn="just"/>
            <a:r>
              <a:rPr lang="cs-CZ" sz="2400" smtClean="0">
                <a:solidFill>
                  <a:schemeClr val="bg1"/>
                </a:solidFill>
              </a:rPr>
              <a:t>Prezentace je určena pro doplnění výkladu nového učiva.</a:t>
            </a:r>
          </a:p>
          <a:p>
            <a:pPr lvl="1" algn="just"/>
            <a:r>
              <a:rPr lang="cs-CZ" sz="2400" smtClean="0">
                <a:solidFill>
                  <a:schemeClr val="bg1"/>
                </a:solidFill>
              </a:rPr>
              <a:t>Na snímku 7 se po kliknutí na tlačítko dostanete na webové stránky s hudebním záznamem české hymny (podmínkou je přístup na internet).</a:t>
            </a:r>
          </a:p>
          <a:p>
            <a:pPr lvl="1" algn="just"/>
            <a:r>
              <a:rPr lang="cs-CZ" sz="2400" smtClean="0">
                <a:solidFill>
                  <a:schemeClr val="bg1"/>
                </a:solidFill>
              </a:rPr>
              <a:t>Na snímku 10 je opakování probrané látky pomocí otázek a následné kontroly po kliknutí na šipku. Zpět na otázky se dostanete po kliknutí na vlajku v pravém dolním rohu.</a:t>
            </a:r>
          </a:p>
          <a:p>
            <a:pPr lvl="1" algn="just"/>
            <a:r>
              <a:rPr lang="cs-CZ" sz="2400" smtClean="0">
                <a:solidFill>
                  <a:schemeClr val="bg1"/>
                </a:solidFill>
              </a:rPr>
              <a:t>Pomůcky: interaktivní tabule, interaktivní pero.</a:t>
            </a:r>
          </a:p>
          <a:p>
            <a:pPr lvl="1" algn="just"/>
            <a:r>
              <a:rPr lang="cs-CZ" sz="2400" smtClean="0">
                <a:solidFill>
                  <a:schemeClr val="bg1"/>
                </a:solidFill>
              </a:rPr>
              <a:t>Materiál je určen k interaktivní výuce. 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2780928"/>
            <a:ext cx="4680520" cy="1600327"/>
          </a:xfrm>
        </p:spPr>
        <p:txBody>
          <a:bodyPr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7200" cap="all" dirty="0" smtClean="0"/>
              <a:t/>
            </a:r>
            <a:br>
              <a:rPr lang="cs-CZ" sz="7200" cap="all" dirty="0" smtClean="0"/>
            </a:br>
            <a:r>
              <a:rPr lang="cs-CZ" sz="7200" cap="all" dirty="0" smtClean="0"/>
              <a:t>Česká republika</a:t>
            </a:r>
            <a:endParaRPr lang="cs-CZ" sz="7200" cap="all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7200" dirty="0" smtClean="0">
                <a:solidFill>
                  <a:schemeClr val="accent6">
                    <a:tint val="1000"/>
                  </a:schemeClr>
                </a:solidFill>
              </a:rPr>
              <a:t>ČESKÁ REPUBLIKA</a:t>
            </a:r>
            <a:endParaRPr lang="cs-CZ" sz="7200" dirty="0">
              <a:solidFill>
                <a:schemeClr val="accent6">
                  <a:tint val="1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smtClean="0">
                <a:solidFill>
                  <a:schemeClr val="bg1"/>
                </a:solidFill>
              </a:rPr>
              <a:t>je vnitrozemský stát ve střední Evropě</a:t>
            </a:r>
          </a:p>
          <a:p>
            <a:r>
              <a:rPr lang="cs-CZ" sz="3200" smtClean="0">
                <a:solidFill>
                  <a:schemeClr val="bg1"/>
                </a:solidFill>
              </a:rPr>
              <a:t>našimi sousedy jsou: Německo, Polsko, Slovensko </a:t>
            </a:r>
          </a:p>
          <a:p>
            <a:pPr>
              <a:buFont typeface="Arial" charset="0"/>
              <a:buNone/>
            </a:pPr>
            <a:r>
              <a:rPr lang="cs-CZ" sz="3200" smtClean="0">
                <a:solidFill>
                  <a:schemeClr val="bg1"/>
                </a:solidFill>
              </a:rPr>
              <a:t>  a Rakousko</a:t>
            </a:r>
          </a:p>
        </p:txBody>
      </p:sp>
      <p:pic>
        <p:nvPicPr>
          <p:cNvPr id="16387" name="Zástupný symbol pro obsah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627313" y="2852738"/>
            <a:ext cx="6121400" cy="368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8" name="Picture 2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8589963" y="6535738"/>
            <a:ext cx="554037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6000" dirty="0" smtClean="0">
                <a:solidFill>
                  <a:schemeClr val="accent6">
                    <a:tint val="1000"/>
                  </a:schemeClr>
                </a:solidFill>
              </a:rPr>
              <a:t>ÚZEMÍ STÁTU</a:t>
            </a:r>
            <a:endParaRPr lang="cs-CZ" sz="6000" dirty="0">
              <a:solidFill>
                <a:schemeClr val="accent6">
                  <a:tint val="1000"/>
                </a:schemeClr>
              </a:solidFill>
            </a:endParaRPr>
          </a:p>
        </p:txBody>
      </p:sp>
      <p:sp>
        <p:nvSpPr>
          <p:cNvPr id="17410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smtClean="0">
                <a:solidFill>
                  <a:schemeClr val="bg1"/>
                </a:solidFill>
              </a:rPr>
              <a:t>Území našeho státu je rozděleno na: Čechy, Moravu a Slezsko</a:t>
            </a:r>
          </a:p>
        </p:txBody>
      </p:sp>
      <p:pic>
        <p:nvPicPr>
          <p:cNvPr id="1741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2852738"/>
            <a:ext cx="6643688" cy="3816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2" name="Picture 2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8589963" y="6535738"/>
            <a:ext cx="554037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71775" y="1916113"/>
            <a:ext cx="6264275" cy="4803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6000" dirty="0" smtClean="0">
                <a:solidFill>
                  <a:schemeClr val="accent6">
                    <a:tint val="1000"/>
                  </a:schemeClr>
                </a:solidFill>
              </a:rPr>
              <a:t>HLAVNÍ MĚSTO</a:t>
            </a:r>
            <a:endParaRPr lang="cs-CZ" sz="6000" dirty="0">
              <a:solidFill>
                <a:schemeClr val="accent6">
                  <a:tint val="1000"/>
                </a:schemeClr>
              </a:solidFill>
            </a:endParaRPr>
          </a:p>
        </p:txBody>
      </p:sp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smtClean="0">
                <a:solidFill>
                  <a:schemeClr val="bg1"/>
                </a:solidFill>
              </a:rPr>
              <a:t>Hlavním městem našeho státu je Praha</a:t>
            </a:r>
          </a:p>
          <a:p>
            <a:r>
              <a:rPr lang="cs-CZ" sz="3200" smtClean="0">
                <a:solidFill>
                  <a:schemeClr val="bg1"/>
                </a:solidFill>
              </a:rPr>
              <a:t>Je to staré sídlo českých králů, dnes sídlo prezidenta republiky</a:t>
            </a:r>
          </a:p>
        </p:txBody>
      </p:sp>
      <p:pic>
        <p:nvPicPr>
          <p:cNvPr id="18436" name="Picture 2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8589963" y="6535738"/>
            <a:ext cx="554037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6000" dirty="0" smtClean="0">
                <a:solidFill>
                  <a:schemeClr val="accent6">
                    <a:tint val="1000"/>
                  </a:schemeClr>
                </a:solidFill>
              </a:rPr>
              <a:t>STÁTNÍ SYMBOLY</a:t>
            </a:r>
            <a:endParaRPr lang="cs-CZ" sz="6000" dirty="0">
              <a:solidFill>
                <a:schemeClr val="accent6">
                  <a:tint val="1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sz="3200" dirty="0" smtClean="0">
                <a:solidFill>
                  <a:schemeClr val="bg1"/>
                </a:solidFill>
              </a:rPr>
              <a:t>Státní symboly vyjadřují </a:t>
            </a:r>
          </a:p>
          <a:p>
            <a:pPr marL="0" indent="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None/>
              <a:defRPr/>
            </a:pPr>
            <a:r>
              <a:rPr lang="cs-CZ" sz="3200" dirty="0">
                <a:solidFill>
                  <a:schemeClr val="bg1"/>
                </a:solidFill>
              </a:rPr>
              <a:t> </a:t>
            </a:r>
            <a:r>
              <a:rPr lang="cs-CZ" sz="3200" dirty="0" smtClean="0">
                <a:solidFill>
                  <a:schemeClr val="bg1"/>
                </a:solidFill>
              </a:rPr>
              <a:t>  svobodu a samostatnost státu</a:t>
            </a: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sz="3200" dirty="0" smtClean="0">
                <a:solidFill>
                  <a:schemeClr val="bg1"/>
                </a:solidFill>
              </a:rPr>
              <a:t>Nejdůležitějším symbolem je </a:t>
            </a:r>
            <a:r>
              <a:rPr lang="cs-CZ" sz="3200" b="1" dirty="0" smtClean="0">
                <a:solidFill>
                  <a:schemeClr val="bg1"/>
                </a:solidFill>
              </a:rPr>
              <a:t>státní vlajka</a:t>
            </a: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sz="3200" dirty="0" smtClean="0">
                <a:solidFill>
                  <a:schemeClr val="bg1"/>
                </a:solidFill>
              </a:rPr>
              <a:t>Další důležitým symbolem je </a:t>
            </a:r>
            <a:r>
              <a:rPr lang="cs-CZ" sz="3200" b="1" dirty="0" smtClean="0">
                <a:solidFill>
                  <a:schemeClr val="bg1"/>
                </a:solidFill>
              </a:rPr>
              <a:t>státní znak</a:t>
            </a: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sz="3200" dirty="0" smtClean="0">
                <a:solidFill>
                  <a:schemeClr val="bg1"/>
                </a:solidFill>
              </a:rPr>
              <a:t>Významným státním symbolem </a:t>
            </a:r>
          </a:p>
          <a:p>
            <a:pPr marL="0" indent="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None/>
              <a:defRPr/>
            </a:pPr>
            <a:r>
              <a:rPr lang="cs-CZ" sz="3200" dirty="0">
                <a:solidFill>
                  <a:schemeClr val="bg1"/>
                </a:solidFill>
              </a:rPr>
              <a:t> </a:t>
            </a:r>
            <a:r>
              <a:rPr lang="cs-CZ" sz="3200" dirty="0" smtClean="0">
                <a:solidFill>
                  <a:schemeClr val="bg1"/>
                </a:solidFill>
              </a:rPr>
              <a:t>  je i </a:t>
            </a:r>
            <a:r>
              <a:rPr lang="cs-CZ" sz="3200" b="1" dirty="0" smtClean="0">
                <a:solidFill>
                  <a:schemeClr val="bg1"/>
                </a:solidFill>
              </a:rPr>
              <a:t>státní hymna</a:t>
            </a:r>
            <a:r>
              <a:rPr lang="cs-CZ" sz="3200" dirty="0" smtClean="0">
                <a:solidFill>
                  <a:schemeClr val="bg1"/>
                </a:solidFill>
              </a:rPr>
              <a:t> </a:t>
            </a:r>
          </a:p>
          <a:p>
            <a:pPr marL="0" indent="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None/>
              <a:defRPr/>
            </a:pPr>
            <a:r>
              <a:rPr lang="cs-CZ" sz="3200" dirty="0">
                <a:solidFill>
                  <a:schemeClr val="bg1"/>
                </a:solidFill>
              </a:rPr>
              <a:t> </a:t>
            </a:r>
            <a:r>
              <a:rPr lang="cs-CZ" sz="3200" dirty="0" smtClean="0">
                <a:solidFill>
                  <a:schemeClr val="bg1"/>
                </a:solidFill>
              </a:rPr>
              <a:t> (píseň Kde domov můj)</a:t>
            </a:r>
            <a:endParaRPr lang="cs-CZ" sz="3200" dirty="0">
              <a:solidFill>
                <a:schemeClr val="bg1"/>
              </a:solidFill>
            </a:endParaRPr>
          </a:p>
        </p:txBody>
      </p:sp>
      <p:pic>
        <p:nvPicPr>
          <p:cNvPr id="19459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43663" y="981075"/>
            <a:ext cx="2376487" cy="1697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0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43663" y="3938588"/>
            <a:ext cx="2232025" cy="2716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lačítko akce: Zvuk 6">
            <a:hlinkClick r:id="rId4" highlightClick="1"/>
          </p:cNvPr>
          <p:cNvSpPr/>
          <p:nvPr/>
        </p:nvSpPr>
        <p:spPr>
          <a:xfrm>
            <a:off x="2411760" y="5805264"/>
            <a:ext cx="1440160" cy="720080"/>
          </a:xfrm>
          <a:prstGeom prst="actionButtonSound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19464" name="Picture 2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8589963" y="6535738"/>
            <a:ext cx="554037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1143000"/>
          </a:xfrm>
        </p:spPr>
        <p:txBody>
          <a:bodyPr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6000" b="0" dirty="0">
                <a:solidFill>
                  <a:schemeClr val="accent6">
                    <a:tint val="1000"/>
                  </a:schemeClr>
                </a:solidFill>
              </a:rPr>
              <a:t>Českých státních symbolů je </a:t>
            </a:r>
            <a:r>
              <a:rPr lang="cs-CZ" sz="6000" b="0" dirty="0" smtClean="0">
                <a:solidFill>
                  <a:schemeClr val="accent6">
                    <a:tint val="1000"/>
                  </a:schemeClr>
                </a:solidFill>
              </a:rPr>
              <a:t>celkově </a:t>
            </a:r>
            <a:r>
              <a:rPr lang="cs-CZ" sz="6000" b="0" dirty="0">
                <a:solidFill>
                  <a:schemeClr val="accent6">
                    <a:tint val="1000"/>
                  </a:schemeClr>
                </a:solidFill>
              </a:rPr>
              <a:t>šest:</a:t>
            </a:r>
            <a:endParaRPr lang="cs-CZ" sz="6000" dirty="0">
              <a:solidFill>
                <a:schemeClr val="accent6">
                  <a:tint val="1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288" y="2332038"/>
            <a:ext cx="8229600" cy="4525962"/>
          </a:xfrm>
        </p:spPr>
        <p:txBody>
          <a:bodyPr rtlCol="0">
            <a:normAutofit fontScale="92500"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sz="3200" dirty="0">
                <a:solidFill>
                  <a:schemeClr val="bg1"/>
                </a:solidFill>
              </a:rPr>
              <a:t>Velký státní znak České republiky </a:t>
            </a: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sz="3200" dirty="0">
                <a:solidFill>
                  <a:schemeClr val="bg1"/>
                </a:solidFill>
              </a:rPr>
              <a:t>M</a:t>
            </a:r>
            <a:r>
              <a:rPr lang="cs-CZ" sz="3200" dirty="0" smtClean="0">
                <a:solidFill>
                  <a:schemeClr val="bg1"/>
                </a:solidFill>
              </a:rPr>
              <a:t>alý </a:t>
            </a:r>
            <a:r>
              <a:rPr lang="cs-CZ" sz="3200" dirty="0">
                <a:solidFill>
                  <a:schemeClr val="bg1"/>
                </a:solidFill>
              </a:rPr>
              <a:t>státní znak České republiky</a:t>
            </a: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sz="3200" dirty="0">
                <a:solidFill>
                  <a:schemeClr val="bg1"/>
                </a:solidFill>
              </a:rPr>
              <a:t>Státní barvy České republiky (trikolóra)</a:t>
            </a: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sz="3200" dirty="0">
                <a:solidFill>
                  <a:schemeClr val="bg1"/>
                </a:solidFill>
              </a:rPr>
              <a:t>Státní vlajka České republiky</a:t>
            </a: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sz="3200" dirty="0">
                <a:solidFill>
                  <a:schemeClr val="bg1"/>
                </a:solidFill>
              </a:rPr>
              <a:t>Vlajka prezidenta České republiky (dříve prezidentská standarta)</a:t>
            </a: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sz="3200" dirty="0">
                <a:solidFill>
                  <a:schemeClr val="bg1"/>
                </a:solidFill>
              </a:rPr>
              <a:t>Státní pečeť České republiky</a:t>
            </a: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sz="3200" dirty="0">
                <a:solidFill>
                  <a:schemeClr val="bg1"/>
                </a:solidFill>
              </a:rPr>
              <a:t>Státní hymna České republiky – </a:t>
            </a:r>
            <a:r>
              <a:rPr lang="cs-CZ" sz="3200" i="1" u="sng" dirty="0">
                <a:solidFill>
                  <a:schemeClr val="bg1"/>
                </a:solidFill>
              </a:rPr>
              <a:t>Kde domov můj?</a:t>
            </a:r>
            <a:endParaRPr lang="cs-CZ" sz="3200" dirty="0">
              <a:solidFill>
                <a:schemeClr val="bg1"/>
              </a:solidFill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endParaRPr lang="cs-CZ" dirty="0"/>
          </a:p>
        </p:txBody>
      </p:sp>
      <p:pic>
        <p:nvPicPr>
          <p:cNvPr id="2048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43663" y="2492375"/>
            <a:ext cx="2416175" cy="984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4" name="Picture 2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8589963" y="6535738"/>
            <a:ext cx="554037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5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38763" y="1412875"/>
            <a:ext cx="3240087" cy="5303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14300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6700" b="0" dirty="0" smtClean="0">
                <a:solidFill>
                  <a:schemeClr val="accent6">
                    <a:tint val="1000"/>
                  </a:schemeClr>
                </a:solidFill>
              </a:rPr>
              <a:t>Ostatní státní </a:t>
            </a:r>
            <a:r>
              <a:rPr lang="cs-CZ" sz="6700" b="0" dirty="0">
                <a:solidFill>
                  <a:schemeClr val="accent6">
                    <a:tint val="1000"/>
                  </a:schemeClr>
                </a:solidFill>
              </a:rPr>
              <a:t>symboly</a:t>
            </a:r>
            <a:r>
              <a:rPr lang="cs-CZ" b="0" dirty="0">
                <a:solidFill>
                  <a:schemeClr val="accent6">
                    <a:tint val="1000"/>
                  </a:schemeClr>
                </a:solidFill>
              </a:rPr>
              <a:t/>
            </a:r>
            <a:br>
              <a:rPr lang="cs-CZ" b="0" dirty="0">
                <a:solidFill>
                  <a:schemeClr val="accent6">
                    <a:tint val="1000"/>
                  </a:schemeClr>
                </a:solidFill>
              </a:rPr>
            </a:br>
            <a:endParaRPr lang="cs-CZ" dirty="0">
              <a:solidFill>
                <a:schemeClr val="accent6">
                  <a:tint val="1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sz="3200" dirty="0">
                <a:solidFill>
                  <a:schemeClr val="bg1"/>
                </a:solidFill>
              </a:rPr>
              <a:t>České korunovační </a:t>
            </a:r>
            <a:r>
              <a:rPr lang="cs-CZ" sz="3200" dirty="0" smtClean="0">
                <a:solidFill>
                  <a:schemeClr val="bg1"/>
                </a:solidFill>
              </a:rPr>
              <a:t>klenoty </a:t>
            </a:r>
          </a:p>
          <a:p>
            <a:pPr marL="0" indent="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None/>
              <a:defRPr/>
            </a:pPr>
            <a:r>
              <a:rPr lang="cs-CZ" sz="3200" dirty="0">
                <a:solidFill>
                  <a:schemeClr val="bg1"/>
                </a:solidFill>
              </a:rPr>
              <a:t> </a:t>
            </a:r>
            <a:r>
              <a:rPr lang="cs-CZ" sz="3200" dirty="0" smtClean="0">
                <a:solidFill>
                  <a:schemeClr val="bg1"/>
                </a:solidFill>
              </a:rPr>
              <a:t>   - </a:t>
            </a:r>
            <a:r>
              <a:rPr lang="cs-CZ" sz="3200" dirty="0">
                <a:solidFill>
                  <a:schemeClr val="bg1"/>
                </a:solidFill>
              </a:rPr>
              <a:t> Svatováclavská koruna</a:t>
            </a: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sz="3200" dirty="0">
                <a:solidFill>
                  <a:schemeClr val="bg1"/>
                </a:solidFill>
              </a:rPr>
              <a:t>Národní strom – lípa</a:t>
            </a: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endParaRPr lang="cs-CZ" dirty="0"/>
          </a:p>
        </p:txBody>
      </p:sp>
      <p:pic>
        <p:nvPicPr>
          <p:cNvPr id="21508" name="Picture 2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8589963" y="6535738"/>
            <a:ext cx="554037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5400" dirty="0" smtClean="0">
                <a:solidFill>
                  <a:schemeClr val="accent6">
                    <a:tint val="1000"/>
                  </a:schemeClr>
                </a:solidFill>
              </a:rPr>
              <a:t>Zvládneš odpovědět?</a:t>
            </a:r>
            <a:endParaRPr lang="cs-CZ" sz="5400" dirty="0">
              <a:solidFill>
                <a:schemeClr val="accent6">
                  <a:tint val="1000"/>
                </a:schemeClr>
              </a:solidFill>
            </a:endParaRPr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>
          <a:xfrm>
            <a:off x="107950" y="1571625"/>
            <a:ext cx="8640763" cy="4525963"/>
          </a:xfrm>
        </p:spPr>
        <p:txBody>
          <a:bodyPr/>
          <a:lstStyle/>
          <a:p>
            <a:r>
              <a:rPr lang="cs-CZ" sz="3600" smtClean="0">
                <a:solidFill>
                  <a:schemeClr val="bg1"/>
                </a:solidFill>
              </a:rPr>
              <a:t>1/ S kterými státy sousedí České republika?</a:t>
            </a:r>
          </a:p>
          <a:p>
            <a:r>
              <a:rPr lang="cs-CZ" sz="3600" smtClean="0">
                <a:solidFill>
                  <a:schemeClr val="bg1"/>
                </a:solidFill>
              </a:rPr>
              <a:t>2/ Na jaké 3 části je rozděleno území ČR?</a:t>
            </a:r>
          </a:p>
          <a:p>
            <a:r>
              <a:rPr lang="cs-CZ" sz="3600" smtClean="0">
                <a:solidFill>
                  <a:schemeClr val="bg1"/>
                </a:solidFill>
              </a:rPr>
              <a:t>3/ Jaké je hlavní město ČR?</a:t>
            </a:r>
          </a:p>
          <a:p>
            <a:r>
              <a:rPr lang="cs-CZ" sz="3600" smtClean="0">
                <a:solidFill>
                  <a:schemeClr val="bg1"/>
                </a:solidFill>
              </a:rPr>
              <a:t>4/ Vyjmenuj 6 státních symbolů ČR.</a:t>
            </a:r>
          </a:p>
          <a:p>
            <a:r>
              <a:rPr lang="cs-CZ" sz="3600" smtClean="0">
                <a:solidFill>
                  <a:schemeClr val="bg1"/>
                </a:solidFill>
              </a:rPr>
              <a:t>5/ Umíš zazpívat českou hymnu?</a:t>
            </a:r>
          </a:p>
          <a:p>
            <a:r>
              <a:rPr lang="cs-CZ" sz="3600" smtClean="0">
                <a:solidFill>
                  <a:schemeClr val="bg1"/>
                </a:solidFill>
              </a:rPr>
              <a:t>6/ Jaké jsou další symboly ČR?</a:t>
            </a:r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8604448" y="1700808"/>
            <a:ext cx="539552" cy="484632"/>
          </a:xfrm>
          <a:prstGeom prst="rightArrow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Šipka doprava 5">
            <a:hlinkClick r:id="rId3" action="ppaction://hlinksldjump"/>
          </p:cNvPr>
          <p:cNvSpPr/>
          <p:nvPr/>
        </p:nvSpPr>
        <p:spPr>
          <a:xfrm>
            <a:off x="8369696" y="2337840"/>
            <a:ext cx="539552" cy="484632"/>
          </a:xfrm>
          <a:prstGeom prst="rightArrow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Šipka doprava 6">
            <a:hlinkClick r:id="rId4" action="ppaction://hlinksldjump"/>
          </p:cNvPr>
          <p:cNvSpPr/>
          <p:nvPr/>
        </p:nvSpPr>
        <p:spPr>
          <a:xfrm>
            <a:off x="5652120" y="2996952"/>
            <a:ext cx="539552" cy="484632"/>
          </a:xfrm>
          <a:prstGeom prst="rightArrow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Šipka doprava 7">
            <a:hlinkClick r:id="rId5" action="ppaction://hlinksldjump"/>
          </p:cNvPr>
          <p:cNvSpPr/>
          <p:nvPr/>
        </p:nvSpPr>
        <p:spPr>
          <a:xfrm>
            <a:off x="6911752" y="3645024"/>
            <a:ext cx="539552" cy="484632"/>
          </a:xfrm>
          <a:prstGeom prst="rightArrow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Šipka doprava 8">
            <a:hlinkClick r:id="rId6" action="ppaction://hlinksldjump"/>
          </p:cNvPr>
          <p:cNvSpPr/>
          <p:nvPr/>
        </p:nvSpPr>
        <p:spPr>
          <a:xfrm>
            <a:off x="6372200" y="5013176"/>
            <a:ext cx="539552" cy="484632"/>
          </a:xfrm>
          <a:prstGeom prst="rightArrow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Tlačítko akce: Zvuk 9">
            <a:hlinkClick r:id="rId7" highlightClick="1"/>
          </p:cNvPr>
          <p:cNvSpPr/>
          <p:nvPr/>
        </p:nvSpPr>
        <p:spPr>
          <a:xfrm>
            <a:off x="6487708" y="4365104"/>
            <a:ext cx="720080" cy="360040"/>
          </a:xfrm>
          <a:prstGeom prst="actionButtonSound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6">
                    <a:tint val="1000"/>
                  </a:schemeClr>
                </a:solidFill>
              </a:rPr>
              <a:t>POUŽITÉ ZDROJE</a:t>
            </a:r>
            <a:endParaRPr lang="cs-CZ" dirty="0">
              <a:solidFill>
                <a:schemeClr val="accent6">
                  <a:tint val="1000"/>
                </a:schemeClr>
              </a:solidFill>
            </a:endParaRPr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b="1" smtClean="0">
                <a:solidFill>
                  <a:schemeClr val="bg1"/>
                </a:solidFill>
              </a:rPr>
              <a:t>Ilustrace </a:t>
            </a:r>
            <a:r>
              <a:rPr lang="cs-CZ" sz="2000" b="1" smtClean="0">
                <a:solidFill>
                  <a:schemeClr val="bg1"/>
                </a:solidFill>
                <a:hlinkClick r:id="rId2"/>
              </a:rPr>
              <a:t>www.office.microsoft.com</a:t>
            </a:r>
            <a:endParaRPr lang="cs-CZ" sz="2000" b="1" smtClean="0">
              <a:solidFill>
                <a:schemeClr val="bg1"/>
              </a:solidFill>
            </a:endParaRPr>
          </a:p>
          <a:p>
            <a:r>
              <a:rPr lang="cs-CZ" sz="2000" b="1" smtClean="0">
                <a:solidFill>
                  <a:schemeClr val="bg1"/>
                </a:solidFill>
              </a:rPr>
              <a:t>Obrázky jsou použité ze zakoupeného CD PRVOUKA, rok.v.2011, Mediadida s.r.o. - společností je udělen písemný souhlas s využitím do projektu OPVK</a:t>
            </a:r>
          </a:p>
          <a:p>
            <a:r>
              <a:rPr lang="cs-CZ" sz="2000" b="1" smtClean="0">
                <a:solidFill>
                  <a:schemeClr val="bg1"/>
                </a:solidFill>
              </a:rPr>
              <a:t>SPN. </a:t>
            </a:r>
            <a:r>
              <a:rPr lang="cs-CZ" sz="2000" b="1" i="1" smtClean="0">
                <a:solidFill>
                  <a:schemeClr val="bg1"/>
                </a:solidFill>
              </a:rPr>
              <a:t>Vlastivěda: pro 4.ročník základní školy</a:t>
            </a:r>
            <a:r>
              <a:rPr lang="cs-CZ" sz="2000" b="1" smtClean="0">
                <a:solidFill>
                  <a:schemeClr val="bg1"/>
                </a:solidFill>
              </a:rPr>
              <a:t>. 2. vyd. Praha: SPN, 2002. ISBN 80-7235-184-2.</a:t>
            </a:r>
          </a:p>
          <a:p>
            <a:r>
              <a:rPr lang="cs-CZ" sz="2000" b="1" smtClean="0">
                <a:solidFill>
                  <a:schemeClr val="bg1"/>
                </a:solidFill>
              </a:rPr>
              <a:t>Snímek 8 – trikolóra – vlastní tvorba</a:t>
            </a:r>
          </a:p>
          <a:p>
            <a:endParaRPr lang="cs-CZ" sz="2000" smtClean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Exekutivní">
    <a:dk1>
      <a:sysClr val="windowText" lastClr="000000"/>
    </a:dk1>
    <a:lt1>
      <a:sysClr val="window" lastClr="FFFFFF"/>
    </a:lt1>
    <a:dk2>
      <a:srgbClr val="2F5897"/>
    </a:dk2>
    <a:lt2>
      <a:srgbClr val="E4E9EF"/>
    </a:lt2>
    <a:accent1>
      <a:srgbClr val="6076B4"/>
    </a:accent1>
    <a:accent2>
      <a:srgbClr val="9C5252"/>
    </a:accent2>
    <a:accent3>
      <a:srgbClr val="E68422"/>
    </a:accent3>
    <a:accent4>
      <a:srgbClr val="846648"/>
    </a:accent4>
    <a:accent5>
      <a:srgbClr val="63891F"/>
    </a:accent5>
    <a:accent6>
      <a:srgbClr val="758085"/>
    </a:accent6>
    <a:hlink>
      <a:srgbClr val="3399FF"/>
    </a:hlink>
    <a:folHlink>
      <a:srgbClr val="B2B2B2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88</TotalTime>
  <Words>307</Words>
  <Application>Microsoft Office PowerPoint</Application>
  <PresentationFormat>On-screen Show (4:3)</PresentationFormat>
  <Paragraphs>46</Paragraphs>
  <Slides>11</Slides>
  <Notes>0</Notes>
  <HiddenSlides>3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5</vt:i4>
      </vt:variant>
      <vt:variant>
        <vt:lpstr>Nadpisy snímků</vt:lpstr>
      </vt:variant>
      <vt:variant>
        <vt:i4>11</vt:i4>
      </vt:variant>
    </vt:vector>
  </HeadingPairs>
  <TitlesOfParts>
    <vt:vector size="20" baseType="lpstr">
      <vt:lpstr>Tw Cen MT</vt:lpstr>
      <vt:lpstr>Arial</vt:lpstr>
      <vt:lpstr>Calibri</vt:lpstr>
      <vt:lpstr>Franklin Gothic Book</vt:lpstr>
      <vt:lpstr>Došky</vt:lpstr>
      <vt:lpstr>Došky</vt:lpstr>
      <vt:lpstr>Došky</vt:lpstr>
      <vt:lpstr>Došky</vt:lpstr>
      <vt:lpstr>Došky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01</dc:title>
  <dc:creator>ucitel</dc:creator>
  <cp:lastModifiedBy>DUM</cp:lastModifiedBy>
  <cp:revision>20</cp:revision>
  <dcterms:created xsi:type="dcterms:W3CDTF">2012-08-31T08:13:47Z</dcterms:created>
  <dcterms:modified xsi:type="dcterms:W3CDTF">2013-10-14T16:52:42Z</dcterms:modified>
</cp:coreProperties>
</file>