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 C_01_Téma Cesta </a:t>
          </a:r>
          <a:r>
            <a:rPr lang="cs-CZ" dirty="0" smtClean="0"/>
            <a:t>do školy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 1.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561D9-1DAE-415F-AD6D-21C3FFF5CB36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2FCDB-DFA1-4DBB-87CD-E94DF6B33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59731-77F4-4974-8090-5E6B73CAAA2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D593F-647C-4193-8778-02B766BF70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7497A-606A-4735-B577-5F9C5B9F8849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CD380-C950-4F81-963E-E7DD62FFD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23F7C-6AEC-4D34-A982-C44EF56F662E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89775-E443-47E4-A482-FE1FD9108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3F75E-9993-460A-8E0E-0FA1A7A5F08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8CAF2-B195-4BEA-9127-6A8E90300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A1804-7503-4558-932A-0DE799290ED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41EF4-0E5C-4BA4-B5F6-D8A79416E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3641C-7600-401E-8D2A-54914135CD2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EAA09-B09A-48E5-AED2-270A07CE5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4CF26-2C6A-4B6A-83EE-F9B1EC39BE5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240D5-45C2-4D11-9D4E-E07852820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A3682-0597-4CA2-8FA6-A9A56B933B5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E2664-7E94-40CD-8706-59696BB76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F0103-E6A7-43DA-92A2-64146CE1432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6B03E-8175-4A4C-807A-0252AFA9B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3A80-C793-45A5-99D6-CEC051054A6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1F50E-18DB-4DDA-AB13-72B415249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ECA0BF-2243-4B3E-BEF7-4D5ECBCE7E4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67B434-68BD-4A53-B06A-06B0905B6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ransition>
    <p:sndAc>
      <p:stSnd>
        <p:snd r:embed="rId13" name="applause.wav"/>
      </p:stSnd>
    </p:sndAc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357313"/>
            <a:ext cx="8229600" cy="416877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Prezentace pro žáky 1.ročníku v Prvouce.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 Na prvním obrázku děti využívají prostorovou orientaci,vlevo,vpravo,nahoře,dole.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 Zaměřují se na holčičku na obrázku a hledají chyby,které nesmí na veřejné komunikaci 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 dělat.Pokud na místě,kde chceme přecházet</a:t>
            </a:r>
            <a:r>
              <a:rPr lang="cs-CZ" sz="1800" smtClean="0">
                <a:solidFill>
                  <a:srgbClr val="000000"/>
                </a:solidFill>
                <a:latin typeface="Arial" charset="0"/>
              </a:rPr>
              <a:t>,</a:t>
            </a:r>
            <a:r>
              <a:rPr lang="cs-CZ" sz="1800" smtClean="0">
                <a:solidFill>
                  <a:srgbClr val="000000"/>
                </a:solidFill>
              </a:rPr>
              <a:t> není přechod pro chodce,tak se musíme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 pořádně rozhlédnout na obě strany.Učebnice a pomůcky nosíme v tašce na zádech,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 protože je to bezpečnější,máme volné ruce a nic nás nerozptyluje.Zdůrazníme i 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barevné oblečení,které nás více chrání,protože jsme na komunikaci dobře vidět.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Děti poradí holčičce,na jaký světelný signál může přejít.Seznamují se i s dopravními 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značkami,přemýšlí,proč jsou důležité a proč je musíme respektovat.Na druhém obráz-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ku poznávají značky a při správné odpovědi se značka otočí.Na třetím obrázku vypráví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o dopravních prostředcích, které znají a využívají v běžném životě.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</a:rPr>
              <a:t>Žáci pracují na interaktivní tabuli.</a:t>
            </a:r>
          </a:p>
          <a:p>
            <a:pPr>
              <a:buFont typeface="Arial" charset="0"/>
              <a:buNone/>
            </a:pPr>
            <a:endParaRPr lang="cs-CZ" sz="1800" smtClean="0">
              <a:solidFill>
                <a:srgbClr val="000000"/>
              </a:solidFill>
            </a:endParaRPr>
          </a:p>
          <a:p>
            <a:pPr>
              <a:buFont typeface="Arial" charset="0"/>
              <a:buNone/>
            </a:pPr>
            <a:endParaRPr lang="cs-CZ" sz="18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Cesta do školy</a:t>
            </a:r>
            <a:endParaRPr lang="cs-CZ" sz="6600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oadway" pitchFamily="82" charset="0"/>
            </a:endParaRPr>
          </a:p>
        </p:txBody>
      </p:sp>
      <p:pic>
        <p:nvPicPr>
          <p:cNvPr id="15362" name="Picture 3" descr="C:\Documents and Settings\Rita\Local Settings\Temporary Internet Files\Content.IE5\7QFPZBVG\MC9004131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50" y="1571625"/>
            <a:ext cx="1322388" cy="265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C:\Documents and Settings\Rita\Local Settings\Temporary Internet Files\Content.IE5\DN3A7CR0\MC900413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1643063"/>
            <a:ext cx="1323975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3286125" y="1571625"/>
            <a:ext cx="2660650" cy="3695700"/>
          </a:xfrm>
        </p:spPr>
      </p:pic>
      <p:sp>
        <p:nvSpPr>
          <p:cNvPr id="13" name="TextovéPole 12"/>
          <p:cNvSpPr txBox="1"/>
          <p:nvPr/>
        </p:nvSpPr>
        <p:spPr>
          <a:xfrm>
            <a:off x="928688" y="5500688"/>
            <a:ext cx="7429500" cy="12001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Pomůžeme školákovi najít správné řešení?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 rot="8552050">
            <a:off x="5983288" y="3490913"/>
            <a:ext cx="828675" cy="45720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Dopravní značky</a:t>
            </a:r>
            <a:endParaRPr lang="cs-CZ" sz="6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oadway" pitchFamily="82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1785938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88" y="1785938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428625" y="1785938"/>
            <a:ext cx="1857375" cy="1857375"/>
          </a:xfrm>
        </p:spPr>
      </p:pic>
      <p:sp>
        <p:nvSpPr>
          <p:cNvPr id="12" name="TextovéPole 11"/>
          <p:cNvSpPr txBox="1"/>
          <p:nvPr/>
        </p:nvSpPr>
        <p:spPr>
          <a:xfrm>
            <a:off x="214313" y="5286375"/>
            <a:ext cx="8786812" cy="12001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Viděli jste cestou do školy tyto dopravní značky a umíte je pojmenovat?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Dopravní prostředky</a:t>
            </a:r>
            <a:endParaRPr lang="cs-CZ" sz="5400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oadway" pitchFamily="82" charset="0"/>
            </a:endParaRPr>
          </a:p>
        </p:txBody>
      </p:sp>
      <p:pic>
        <p:nvPicPr>
          <p:cNvPr id="17410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9000" y="1571625"/>
            <a:ext cx="1830388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5" descr="C:\Documents and Settings\Rita\Local Settings\Temporary Internet Files\Content.IE5\Q3KSUJKD\MM91000114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71563" y="1428750"/>
            <a:ext cx="1238250" cy="1676400"/>
          </a:xfrm>
        </p:spPr>
      </p:pic>
      <p:pic>
        <p:nvPicPr>
          <p:cNvPr id="17412" name="Picture 6" descr="C:\Documents and Settings\Rita\Local Settings\Temporary Internet Files\Content.IE5\Q3KSUJKD\MM900395776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63" y="1500188"/>
            <a:ext cx="1928812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 descr="C:\Documents and Settings\Rita\Local Settings\Temporary Internet Files\Content.IE5\DN3A7CR0\MC9003266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88" y="3786188"/>
            <a:ext cx="25717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1" descr="C:\Documents and Settings\Rita\Local Settings\Temporary Internet Files\Content.IE5\DN3A7CR0\MC900441741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0" y="3000375"/>
            <a:ext cx="2028825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285720" y="6000768"/>
            <a:ext cx="835824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Pojmenujte </a:t>
            </a:r>
            <a:r>
              <a:rPr lang="cs-CZ" sz="36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2"/>
              </a:rPr>
              <a:t>http://office.microsoft.com</a:t>
            </a:r>
            <a:r>
              <a:rPr lang="cs-CZ" smtClean="0">
                <a:solidFill>
                  <a:srgbClr val="002060"/>
                </a:solidFill>
              </a:rPr>
              <a:t> -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otevřená galerie</a:t>
            </a:r>
          </a:p>
          <a:p>
            <a:pPr>
              <a:buFont typeface="Arial" charset="0"/>
              <a:buNone/>
            </a:pPr>
            <a:endParaRPr lang="cs-CZ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150</Words>
  <Application>Microsoft Office PowerPoint</Application>
  <PresentationFormat>On-screen Show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Broadway</vt:lpstr>
      <vt:lpstr>Motiv sady Office</vt:lpstr>
      <vt:lpstr>Snímek 1</vt:lpstr>
      <vt:lpstr>Anotace</vt:lpstr>
      <vt:lpstr>Cesta do školy</vt:lpstr>
      <vt:lpstr>Dopravní značky</vt:lpstr>
      <vt:lpstr>Dopravní prostředky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15</cp:revision>
  <dcterms:created xsi:type="dcterms:W3CDTF">2011-08-21T15:31:45Z</dcterms:created>
  <dcterms:modified xsi:type="dcterms:W3CDTF">2013-10-14T16:50:56Z</dcterms:modified>
</cp:coreProperties>
</file>