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77" r:id="rId2"/>
    <p:sldId id="278" r:id="rId3"/>
    <p:sldId id="256" r:id="rId4"/>
    <p:sldId id="281" r:id="rId5"/>
    <p:sldId id="280" r:id="rId6"/>
    <p:sldId id="257" r:id="rId7"/>
    <p:sldId id="262" r:id="rId8"/>
    <p:sldId id="276" r:id="rId9"/>
    <p:sldId id="261" r:id="rId10"/>
    <p:sldId id="270" r:id="rId11"/>
    <p:sldId id="274" r:id="rId12"/>
    <p:sldId id="271" r:id="rId13"/>
    <p:sldId id="266" r:id="rId14"/>
    <p:sldId id="267" r:id="rId15"/>
    <p:sldId id="275" r:id="rId16"/>
    <p:sldId id="263" r:id="rId17"/>
    <p:sldId id="272" r:id="rId18"/>
    <p:sldId id="269" r:id="rId19"/>
    <p:sldId id="273" r:id="rId20"/>
    <p:sldId id="268" r:id="rId21"/>
    <p:sldId id="260" r:id="rId22"/>
    <p:sldId id="258" r:id="rId23"/>
    <p:sldId id="259" r:id="rId24"/>
    <p:sldId id="282" r:id="rId25"/>
    <p:sldId id="27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823A6BC-A19C-4C20-A874-071D02912D47}" type="datetimeFigureOut">
              <a:rPr lang="cs-CZ" smtClean="0"/>
              <a:t>5.8.2013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7F81789-80B1-49E6-ABF7-7C31E9F5CBA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347138"/>
              </p:ext>
            </p:extLst>
          </p:nvPr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 Mgr. Jarmila Kolářová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VY_32_INOVACE_1A_05_Třídění živočichů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:            </a:t>
                      </a:r>
                      <a:r>
                        <a:rPr lang="cs-CZ" sz="180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31.8.2012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283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850" y="1412875"/>
            <a:ext cx="8686800" cy="4970463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Materiál je určený pro žáky 4. ročníku, předmět přírodověda – téma dělení živočichů.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Jedná se o prezentaci na interaktivní tabuli nebo na samostatných počítačích.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</a:pPr>
            <a:r>
              <a:rPr lang="cs-CZ" dirty="0" smtClean="0"/>
              <a:t>Prezentace je určena pro opakování učiva.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Na snímku 4  je </a:t>
            </a:r>
            <a:r>
              <a:rPr lang="cs-CZ" dirty="0" smtClean="0"/>
              <a:t>zopakování a připomenutí si probírané látky.</a:t>
            </a:r>
            <a:endParaRPr lang="cs-CZ" dirty="0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Na snímku 6 - </a:t>
            </a:r>
            <a:r>
              <a:rPr lang="cs-CZ" dirty="0" smtClean="0"/>
              <a:t>21  </a:t>
            </a:r>
            <a:r>
              <a:rPr lang="cs-CZ" dirty="0"/>
              <a:t>je opakování probrané látky </a:t>
            </a:r>
            <a:r>
              <a:rPr lang="cs-CZ" dirty="0" smtClean="0"/>
              <a:t>pomocí přiřazení do správné skupiny, </a:t>
            </a:r>
            <a:r>
              <a:rPr lang="cs-CZ" dirty="0"/>
              <a:t>po správné odpovědi se žák dostane na další snímek, po špatné musí pokus opakovat.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Pomůcky: interaktivní tabule, interaktivní pero.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cs-CZ" dirty="0"/>
              <a:t>Materiál je určen k interaktivní výuce. </a:t>
            </a:r>
          </a:p>
        </p:txBody>
      </p:sp>
    </p:spTree>
    <p:extLst>
      <p:ext uri="{BB962C8B-B14F-4D97-AF65-F5344CB8AC3E}">
        <p14:creationId xmlns:p14="http://schemas.microsoft.com/office/powerpoint/2010/main" val="138811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Rozdělení živočichů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917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064896" cy="136815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200" dirty="0"/>
              <a:t>Podle vnitřní stavby těla dělíme živočichy na dvě základní skupiny: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552" y="1556792"/>
            <a:ext cx="8352928" cy="259228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600" b="1" dirty="0"/>
              <a:t>BEZOBRATLÍ</a:t>
            </a:r>
          </a:p>
          <a:p>
            <a:pPr lvl="1"/>
            <a:r>
              <a:rPr lang="cs-CZ" sz="2600" dirty="0"/>
              <a:t>nemají kosti ani </a:t>
            </a:r>
            <a:r>
              <a:rPr lang="cs-CZ" sz="2600" dirty="0" smtClean="0"/>
              <a:t>obratle</a:t>
            </a:r>
          </a:p>
          <a:p>
            <a:pPr marL="365760" lvl="1" indent="0">
              <a:buNone/>
            </a:pPr>
            <a:endParaRPr lang="cs-CZ" sz="2600" dirty="0"/>
          </a:p>
          <a:p>
            <a:r>
              <a:rPr lang="cs-CZ" sz="2600" b="1" dirty="0" smtClean="0"/>
              <a:t>OBRATLOVCI</a:t>
            </a:r>
          </a:p>
          <a:p>
            <a:pPr lvl="1"/>
            <a:r>
              <a:rPr lang="cs-CZ" sz="2600" dirty="0" smtClean="0"/>
              <a:t>mají vnitřní kostru složenou z kostí a páteř složenou z obratlů</a:t>
            </a:r>
          </a:p>
          <a:p>
            <a:pPr lvl="1">
              <a:buFontTx/>
              <a:buNone/>
            </a:pPr>
            <a:endParaRPr lang="cs-CZ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44143" y="3717032"/>
            <a:ext cx="3343746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cs-CZ" sz="3200" b="1" dirty="0" smtClean="0"/>
              <a:t>ryby</a:t>
            </a:r>
          </a:p>
          <a:p>
            <a:pPr lvl="1"/>
            <a:r>
              <a:rPr lang="cs-CZ" sz="3200" b="1" dirty="0" smtClean="0"/>
              <a:t>obojživelníci</a:t>
            </a:r>
          </a:p>
          <a:p>
            <a:pPr lvl="1"/>
            <a:r>
              <a:rPr lang="cs-CZ" sz="3200" b="1" dirty="0" smtClean="0"/>
              <a:t>plazi</a:t>
            </a:r>
          </a:p>
          <a:p>
            <a:pPr lvl="1"/>
            <a:r>
              <a:rPr lang="cs-CZ" sz="3200" b="1" dirty="0" smtClean="0"/>
              <a:t>ptáci</a:t>
            </a:r>
          </a:p>
          <a:p>
            <a:pPr lvl="1"/>
            <a:r>
              <a:rPr lang="cs-CZ" sz="3200" b="1" dirty="0" smtClean="0"/>
              <a:t>savci</a:t>
            </a:r>
          </a:p>
        </p:txBody>
      </p:sp>
    </p:spTree>
    <p:extLst>
      <p:ext uri="{BB962C8B-B14F-4D97-AF65-F5344CB8AC3E}">
        <p14:creationId xmlns:p14="http://schemas.microsoft.com/office/powerpoint/2010/main" val="690952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96752" y="908720"/>
            <a:ext cx="6512511" cy="1143000"/>
          </a:xfrm>
        </p:spPr>
        <p:txBody>
          <a:bodyPr/>
          <a:lstStyle/>
          <a:p>
            <a:r>
              <a:rPr lang="cs-CZ" dirty="0" smtClean="0"/>
              <a:t>Už to umíš?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051720" y="2780928"/>
            <a:ext cx="6400800" cy="347472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Kliknutím na správnou odpověď zařaď živočicha do správné skupiny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0739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kapr obecný</a:t>
            </a:r>
            <a:endParaRPr lang="cs-CZ" dirty="0"/>
          </a:p>
        </p:txBody>
      </p:sp>
      <p:sp>
        <p:nvSpPr>
          <p:cNvPr id="3" name="Zaoblený obdélník 2">
            <a:hlinkClick r:id="" action="ppaction://hlinkshowjump?jump=nextslide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09137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960948"/>
            <a:ext cx="4032448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zmije obecná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" action="ppaction://hlinkshowjump?jump=nextslide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27384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rys ostrovid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" action="ppaction://hlinkshowjump?jump=nextslide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60948"/>
            <a:ext cx="3960440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mlok skvrnitý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" action="ppaction://hlinkshowjump?jump=nextslide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čáp bílý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" action="ppaction://hlinkshowjump?jump=nextslide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zajíc polní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" action="ppaction://hlinkshowjump?jump=nextslide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sova pálená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" action="ppaction://hlinkshowjump?jump=nextslide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3" y="2960948"/>
            <a:ext cx="4552895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ropucha obecná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" action="ppaction://hlinkshowjump?jump=nextslide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3" y="2960948"/>
            <a:ext cx="4552895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ještěrka obecná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" action="ppaction://hlinkshowjump?jump=nextslide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jelen lesní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" action="ppaction://hlinkshowjump?jump=nextslide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960948"/>
            <a:ext cx="4104456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skokan zelený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" action="ppaction://hlinkshowjump?jump=nextslide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papoušek vlnkovaný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" action="ppaction://hlinkshowjump?jump=nextslide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960948"/>
            <a:ext cx="417646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ž</a:t>
            </a:r>
            <a:r>
              <a:rPr lang="cs-CZ" dirty="0" smtClean="0"/>
              <a:t>elva bahenní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" action="ppaction://hlinkshowjump?jump=nextslide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960948"/>
            <a:ext cx="381642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es domácí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" action="ppaction://hlinkshowjump?jump=nextslide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5" y="2996952"/>
            <a:ext cx="4552894" cy="86409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krokodýl nilský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" action="ppaction://hlinkshowjump?jump=nextslide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2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2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960948"/>
            <a:ext cx="4176464" cy="864096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pstruh potoční</a:t>
            </a:r>
            <a:endParaRPr lang="cs-CZ" dirty="0"/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4660399" y="620688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ryby</a:t>
            </a:r>
            <a:endParaRPr lang="cs-CZ" sz="4800" dirty="0"/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4660399" y="1826822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obojživelníci</a:t>
            </a:r>
            <a:endParaRPr lang="cs-CZ" sz="4800" dirty="0"/>
          </a:p>
        </p:txBody>
      </p:sp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4660399" y="3032956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plazi</a:t>
            </a:r>
            <a:endParaRPr lang="cs-CZ" sz="4800" dirty="0"/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4660399" y="4239090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ptáci</a:t>
            </a:r>
            <a:endParaRPr lang="cs-CZ" sz="4800" dirty="0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4660399" y="5445224"/>
            <a:ext cx="373843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savci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55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692696"/>
            <a:ext cx="6512511" cy="18002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To je špatně,</a:t>
            </a:r>
            <a:br>
              <a:rPr lang="cs-CZ" dirty="0" smtClean="0"/>
            </a:br>
            <a:r>
              <a:rPr lang="cs-CZ" dirty="0" smtClean="0"/>
              <a:t>zkus to znovu!</a:t>
            </a:r>
            <a:endParaRPr lang="cs-CZ" dirty="0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1115616" y="2960948"/>
            <a:ext cx="4536504" cy="122413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Program Files\Microsoft Office\MEDIA\CAGCAT10\j028603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792" y="3573016"/>
            <a:ext cx="3002748" cy="289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6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723259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12000" dirty="0" smtClean="0"/>
              <a:t>VÝBORNĚ</a:t>
            </a:r>
            <a:endParaRPr lang="cs-CZ" sz="12000" dirty="0"/>
          </a:p>
        </p:txBody>
      </p:sp>
      <p:pic>
        <p:nvPicPr>
          <p:cNvPr id="3" name="Picture 2" descr="C:\Users\ucitel\AppData\Local\Microsoft\Windows\Temporary Internet Files\Content.IE5\A8GNGVOG\MC90044193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636912"/>
            <a:ext cx="4248472" cy="370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12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273102"/>
            <a:ext cx="604867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kapr obecný - ryba</a:t>
            </a:r>
            <a:endParaRPr lang="cs-CZ" sz="2400" dirty="0"/>
          </a:p>
          <a:p>
            <a:r>
              <a:rPr lang="cs-CZ" sz="2400" b="1" dirty="0"/>
              <a:t>zmije obecná - plaz</a:t>
            </a:r>
            <a:endParaRPr lang="cs-CZ" sz="2400" dirty="0"/>
          </a:p>
          <a:p>
            <a:r>
              <a:rPr lang="cs-CZ" sz="2400" b="1" dirty="0"/>
              <a:t>rys ostrovid - savec</a:t>
            </a:r>
            <a:endParaRPr lang="cs-CZ" sz="2400" dirty="0"/>
          </a:p>
          <a:p>
            <a:r>
              <a:rPr lang="cs-CZ" sz="2400" b="1" dirty="0"/>
              <a:t>mlok skvrnitý - obojživelník</a:t>
            </a:r>
            <a:endParaRPr lang="cs-CZ" sz="2400" dirty="0"/>
          </a:p>
          <a:p>
            <a:r>
              <a:rPr lang="cs-CZ" sz="2400" b="1" dirty="0"/>
              <a:t>čáp bílý - pták</a:t>
            </a:r>
            <a:endParaRPr lang="cs-CZ" sz="2400" dirty="0"/>
          </a:p>
          <a:p>
            <a:r>
              <a:rPr lang="cs-CZ" sz="2400" b="1" dirty="0"/>
              <a:t>zajíc polní - savec</a:t>
            </a:r>
            <a:endParaRPr lang="cs-CZ" sz="2400" dirty="0"/>
          </a:p>
          <a:p>
            <a:r>
              <a:rPr lang="cs-CZ" sz="2400" b="1" dirty="0"/>
              <a:t>sova pálená - pták</a:t>
            </a:r>
            <a:endParaRPr lang="cs-CZ" sz="2400" dirty="0"/>
          </a:p>
          <a:p>
            <a:r>
              <a:rPr lang="cs-CZ" sz="2400" b="1" dirty="0"/>
              <a:t>ropucha obecná - obojživelník</a:t>
            </a:r>
            <a:endParaRPr lang="cs-CZ" sz="2400" dirty="0"/>
          </a:p>
          <a:p>
            <a:r>
              <a:rPr lang="cs-CZ" sz="2400" b="1" dirty="0"/>
              <a:t>ještěrka obecná - plaz</a:t>
            </a:r>
            <a:endParaRPr lang="cs-CZ" sz="2400" dirty="0"/>
          </a:p>
          <a:p>
            <a:r>
              <a:rPr lang="cs-CZ" sz="2400" b="1" dirty="0"/>
              <a:t>jelen lesní - savec</a:t>
            </a:r>
            <a:endParaRPr lang="cs-CZ" sz="2400" dirty="0"/>
          </a:p>
          <a:p>
            <a:r>
              <a:rPr lang="cs-CZ" sz="2400" b="1" dirty="0"/>
              <a:t>skokan zelený - obojživelník</a:t>
            </a:r>
            <a:endParaRPr lang="cs-CZ" sz="2400" dirty="0"/>
          </a:p>
          <a:p>
            <a:r>
              <a:rPr lang="cs-CZ" sz="2400" b="1" dirty="0"/>
              <a:t>papoušek vlnkovaný - pták</a:t>
            </a:r>
            <a:endParaRPr lang="cs-CZ" sz="2400" dirty="0"/>
          </a:p>
          <a:p>
            <a:r>
              <a:rPr lang="cs-CZ" sz="2400" b="1" dirty="0"/>
              <a:t>želva bahenní - plaz</a:t>
            </a:r>
            <a:endParaRPr lang="cs-CZ" sz="2400" dirty="0"/>
          </a:p>
          <a:p>
            <a:r>
              <a:rPr lang="cs-CZ" sz="2400" b="1" dirty="0"/>
              <a:t>pes domácí - savec</a:t>
            </a:r>
            <a:endParaRPr lang="cs-CZ" sz="2400" dirty="0"/>
          </a:p>
          <a:p>
            <a:r>
              <a:rPr lang="cs-CZ" sz="2400" b="1" dirty="0"/>
              <a:t>krokodýl nilský - plaz</a:t>
            </a:r>
            <a:endParaRPr lang="cs-CZ" sz="2400" dirty="0"/>
          </a:p>
          <a:p>
            <a:r>
              <a:rPr lang="cs-CZ" sz="2400" b="1" dirty="0"/>
              <a:t>pstruh potoční - ryba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649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6512511" cy="114300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cs-CZ" sz="2000" dirty="0" smtClean="0"/>
              <a:t>Snímek 22 a 23 - Ilustrace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99708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</TotalTime>
  <Words>367</Words>
  <Application>Microsoft Office PowerPoint</Application>
  <PresentationFormat>Předvádění na obrazovce (4:3)</PresentationFormat>
  <Paragraphs>145</Paragraphs>
  <Slides>25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Aerodynamika</vt:lpstr>
      <vt:lpstr>Prezentace aplikace PowerPoint</vt:lpstr>
      <vt:lpstr>Anotace:</vt:lpstr>
      <vt:lpstr>Rozdělení živočichů</vt:lpstr>
      <vt:lpstr>Prezentace aplikace PowerPoint</vt:lpstr>
      <vt:lpstr>Už to umíš?</vt:lpstr>
      <vt:lpstr>kapr obecný</vt:lpstr>
      <vt:lpstr>zmije obecná</vt:lpstr>
      <vt:lpstr>rys ostrovid</vt:lpstr>
      <vt:lpstr>mlok skvrnitý</vt:lpstr>
      <vt:lpstr>čáp bílý</vt:lpstr>
      <vt:lpstr>zajíc polní</vt:lpstr>
      <vt:lpstr>sova pálená</vt:lpstr>
      <vt:lpstr>ropucha obecná</vt:lpstr>
      <vt:lpstr>ještěrka obecná</vt:lpstr>
      <vt:lpstr>jelen lesní</vt:lpstr>
      <vt:lpstr>skokan zelený</vt:lpstr>
      <vt:lpstr>papoušek vlnkovaný</vt:lpstr>
      <vt:lpstr>želva bahenní</vt:lpstr>
      <vt:lpstr>pes domácí</vt:lpstr>
      <vt:lpstr>krokodýl nilský</vt:lpstr>
      <vt:lpstr>pstruh potoční</vt:lpstr>
      <vt:lpstr>To je špatně, zkus to znovu!</vt:lpstr>
      <vt:lpstr>VÝBORNĚ</vt:lpstr>
      <vt:lpstr>Řešení: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Rozdělení živočichů</dc:title>
  <dc:creator>ucitel</dc:creator>
  <cp:lastModifiedBy>jaja</cp:lastModifiedBy>
  <cp:revision>21</cp:revision>
  <dcterms:created xsi:type="dcterms:W3CDTF">2012-08-31T08:15:12Z</dcterms:created>
  <dcterms:modified xsi:type="dcterms:W3CDTF">2013-08-05T13:45:08Z</dcterms:modified>
</cp:coreProperties>
</file>