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err="1" smtClean="0"/>
            <a:t>Kouglová</a:t>
          </a:r>
          <a:r>
            <a:rPr lang="cs-CZ" dirty="0" smtClean="0"/>
            <a:t> </a:t>
          </a:r>
          <a:r>
            <a:rPr lang="cs-CZ" dirty="0" err="1" smtClean="0"/>
            <a:t>Rita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 14C_04 </a:t>
          </a:r>
          <a:r>
            <a:rPr lang="cs-CZ" dirty="0" smtClean="0"/>
            <a:t>Téma Podzimní stromy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Téma:Prvouka,1.ročník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VY_32_INOVACE_01_Téma</a:t>
          </a:r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Téma:</a:t>
          </a:r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13947861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pro žáky 1.ročníku v Prvouce.</a:t>
            </a:r>
          </a:p>
          <a:p>
            <a:r>
              <a:rPr lang="cs-CZ" dirty="0" smtClean="0"/>
              <a:t>Žáci pracují na interaktivní tabuli.</a:t>
            </a:r>
          </a:p>
          <a:p>
            <a:r>
              <a:rPr lang="cs-CZ" dirty="0" smtClean="0"/>
              <a:t>Učí se poznávat základní listnaté stromy,poznávají listy a plody.</a:t>
            </a:r>
          </a:p>
          <a:p>
            <a:r>
              <a:rPr lang="cs-CZ" dirty="0" smtClean="0"/>
              <a:t>Učí se poznávat jehličnaté stromy,poznávají jehlice a šišky stromů.</a:t>
            </a:r>
          </a:p>
          <a:p>
            <a:r>
              <a:rPr lang="cs-CZ" dirty="0" smtClean="0"/>
              <a:t>V další hodině si žáci učivo opakují na pracovní list,spojují plody a jehlice se stromy.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Podzimní stromy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 smtClean="0"/>
              <a:t>Základní listnaté stromy:dub,buk,javor</a:t>
            </a:r>
          </a:p>
          <a:p>
            <a:r>
              <a:rPr lang="cs-CZ" sz="5400" dirty="0" smtClean="0"/>
              <a:t>Základní jehličnaté stromy:smrk,borovice modřín.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2">
                    <a:lumMod val="50000"/>
                  </a:schemeClr>
                </a:solidFill>
              </a:rPr>
              <a:t>LISTNATÉ STROMY</a:t>
            </a:r>
            <a:endParaRPr lang="cs-CZ" sz="5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24384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643446"/>
            <a:ext cx="1660707" cy="1371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 flipH="1">
            <a:off x="500034" y="3571876"/>
            <a:ext cx="1643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DUB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1643050"/>
            <a:ext cx="2143140" cy="1605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4671331"/>
            <a:ext cx="1928826" cy="134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715140" y="3571876"/>
            <a:ext cx="20717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JAVOR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1714488"/>
            <a:ext cx="2143140" cy="160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43306" y="4643446"/>
            <a:ext cx="2000263" cy="1498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3571868" y="3643314"/>
            <a:ext cx="2214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BUK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</a:rPr>
              <a:t>JEHLIČNATÉ STROMY</a:t>
            </a:r>
            <a:endParaRPr lang="cs-CZ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736"/>
            <a:ext cx="1365954" cy="1885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923" y="4727763"/>
            <a:ext cx="1267599" cy="166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00034" y="3643314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SMRK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1571612"/>
            <a:ext cx="2286016" cy="178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4643446"/>
            <a:ext cx="1259245" cy="1681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3428992" y="3643314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BOROVICE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1500174"/>
            <a:ext cx="1571636" cy="201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5140" y="4786322"/>
            <a:ext cx="2071702" cy="1551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6715140" y="3714752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MODŘÍN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002060"/>
                </a:solidFill>
                <a:hlinkClick r:id="rId2"/>
              </a:rPr>
              <a:t>http</a:t>
            </a:r>
            <a:r>
              <a:rPr lang="cs-CZ" dirty="0" smtClean="0">
                <a:solidFill>
                  <a:srgbClr val="002060"/>
                </a:solidFill>
                <a:hlinkClick r:id="rId2"/>
              </a:rPr>
              <a:t>://office.</a:t>
            </a:r>
            <a:r>
              <a:rPr lang="cs-CZ" dirty="0" err="1" smtClean="0">
                <a:solidFill>
                  <a:srgbClr val="002060"/>
                </a:solidFill>
                <a:hlinkClick r:id="rId2"/>
              </a:rPr>
              <a:t>microsoft.com</a:t>
            </a:r>
            <a:r>
              <a:rPr lang="cs-CZ" dirty="0" smtClean="0">
                <a:solidFill>
                  <a:srgbClr val="002060"/>
                </a:solidFill>
              </a:rPr>
              <a:t> -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095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 smtClean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108</Words>
  <Application>Microsoft Office PowerPoint</Application>
  <PresentationFormat>Předvádění na obrazovce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Podzimní stromy</vt:lpstr>
      <vt:lpstr>LISTNATÉ STROMY</vt:lpstr>
      <vt:lpstr>JEHLIČNATÉ STROMY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Rita</cp:lastModifiedBy>
  <cp:revision>9</cp:revision>
  <dcterms:created xsi:type="dcterms:W3CDTF">2011-08-21T15:31:45Z</dcterms:created>
  <dcterms:modified xsi:type="dcterms:W3CDTF">2013-01-20T13:16:31Z</dcterms:modified>
</cp:coreProperties>
</file>