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14C_05 Téma </a:t>
          </a:r>
          <a:r>
            <a:rPr lang="cs-CZ" dirty="0" smtClean="0"/>
            <a:t>Podzimní práce na zahradě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pro žáky 1.ročníku v Prvouce.</a:t>
            </a:r>
          </a:p>
          <a:p>
            <a:r>
              <a:rPr lang="cs-CZ" dirty="0" smtClean="0"/>
              <a:t>Žáci pracují na interaktivní tabuli.</a:t>
            </a:r>
          </a:p>
          <a:p>
            <a:r>
              <a:rPr lang="cs-CZ" dirty="0" smtClean="0"/>
              <a:t>Podle obrázků popisují podzimní práce, samostatně vypravují o práci na zahradě.</a:t>
            </a:r>
          </a:p>
          <a:p>
            <a:r>
              <a:rPr lang="cs-CZ" dirty="0" smtClean="0"/>
              <a:t>Popisují jednotlivá nářadí a přemýšlí, k čemu se používají.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Podzim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Nejprve s dětmi zopakujeme roční období,</a:t>
            </a:r>
          </a:p>
          <a:p>
            <a:r>
              <a:rPr lang="cs-CZ" dirty="0" smtClean="0"/>
              <a:t>Vypravují o tom,jak se příroda mění na podzim,navážeme na první obrázek,kde děti popisují podzimní práce na zahrádce,jak při nich pomáhají doma.</a:t>
            </a:r>
          </a:p>
          <a:p>
            <a:r>
              <a:rPr lang="cs-CZ" dirty="0" smtClean="0"/>
              <a:t>Na třetím obrázku děti poznávají zahradní nářadí, jmenují i jiná, která na obrázku chybí.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Podzimní práce na zahradě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2844" y="1571612"/>
            <a:ext cx="28479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1571612"/>
            <a:ext cx="2847973" cy="1600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1571612"/>
            <a:ext cx="2428892" cy="1616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3939258"/>
            <a:ext cx="2428892" cy="1561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54" y="3929066"/>
            <a:ext cx="2214578" cy="1587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7950" y="3857628"/>
            <a:ext cx="2395738" cy="1559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500034" y="6072206"/>
            <a:ext cx="8286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Žáci popisují obrázky a vypravují,jak pracují na zahradě.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86512" y="3857628"/>
            <a:ext cx="2318782" cy="15097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Zahradní nářadí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796162"/>
            <a:ext cx="2000264" cy="1813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1547781"/>
            <a:ext cx="1500198" cy="2333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1714488"/>
            <a:ext cx="2552718" cy="1305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3500438"/>
            <a:ext cx="1905000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596" y="4500570"/>
            <a:ext cx="1928826" cy="1426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86116" y="4286256"/>
            <a:ext cx="2276229" cy="170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86512" y="4071942"/>
            <a:ext cx="2236986" cy="1752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428596" y="6286520"/>
            <a:ext cx="82153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Žáci pojmenovávají jednotlivé nářadí.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71736" y="2428868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rýč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71934" y="3429000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lopata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1785926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sekyra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7158" y="5786454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konev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43372" y="5429264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nůžky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00892" y="5429264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pila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dirty="0" smtClean="0">
                <a:solidFill>
                  <a:srgbClr val="002060"/>
                </a:solidFill>
                <a:hlinkClick r:id="rId2"/>
              </a:rPr>
              <a:t>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151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Podzim</vt:lpstr>
      <vt:lpstr>Podzimní práce na zahradě</vt:lpstr>
      <vt:lpstr>Zahradní nářadí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12</cp:revision>
  <dcterms:created xsi:type="dcterms:W3CDTF">2011-08-21T15:31:45Z</dcterms:created>
  <dcterms:modified xsi:type="dcterms:W3CDTF">2013-01-20T13:16:53Z</dcterms:modified>
</cp:coreProperties>
</file>