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14C_06 </a:t>
          </a:r>
          <a:r>
            <a:rPr lang="cs-CZ" dirty="0" smtClean="0"/>
            <a:t>Téma Ovoce a zelenina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A4A8FB3-E35D-4E37-8381-9AC1EC91C592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76A07DB-A926-4536-9647-34FAA8DF5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4C02FC-C689-421C-8E23-CED481B7825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E6C61-C041-4578-8279-375AF6CD0425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46286-0270-4B79-A759-D131E70DF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71859-F989-41D2-AC72-0FBCAADFCE6D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A8F7E-C9B0-421D-9900-E1AA8E5EC4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C215A-8C39-43EB-8355-05F28B1BEE52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52C5B-9E5D-47EA-84D3-E8E42D851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7CA58-6C9F-461B-91D4-2B4C9475DA2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2F81E-95FA-4641-89A1-3AEC7F50E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89F0B-B0DF-43E7-8126-9379EA5B1FC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B5698-AE65-4E29-8E76-BFA8E91894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C6CAB-CCF0-46A7-A33E-912EA7673C54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622F7-C7F3-4AB9-8EAB-2C22129AC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F8A3A-B633-4D54-9E23-F489F797266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F8929-2964-4D39-9E6E-1C3A3D538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31087A-B566-4652-BEC3-04F4200B81E1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2ED30-C90B-48A8-BB28-D37CB291F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FE219-C2EB-4D9F-BFC3-7CC0D444F50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4A27F-1FC6-4177-AA60-E768DF175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9F790-F5F0-43B7-B4DC-2F10B1C806F5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FD5AC-D782-4146-BAE7-F8DE783F3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38BD8-F47C-4E1F-8B25-7B83013A245E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095A5-5112-41DA-88F5-DA0807A30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60528A-A30E-411C-A5C0-BE0F824E95DE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F4FFFB-ACE9-4130-968A-AB2009649A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pro žáky 1.ročníku v Prvouce.</a:t>
            </a:r>
          </a:p>
          <a:p>
            <a:r>
              <a:rPr lang="cs-CZ" smtClean="0"/>
              <a:t>Žáci pracují na interaktivní tabuli.</a:t>
            </a:r>
          </a:p>
          <a:p>
            <a:r>
              <a:rPr lang="cs-CZ" smtClean="0"/>
              <a:t>Podle obrázků pojmenovávají ovoce a zeleninu, samostatně vypravují, které ovoce nebo zeleninu pěstují doma na zahrádce.</a:t>
            </a:r>
          </a:p>
          <a:p>
            <a:r>
              <a:rPr lang="cs-CZ" smtClean="0"/>
              <a:t>Poznávají cizokrajné druhy ovoce.</a:t>
            </a:r>
          </a:p>
          <a:p>
            <a:r>
              <a:rPr lang="cs-CZ" smtClean="0"/>
              <a:t>Na závěr hodiny děti ukazují ovoce a zeleninu, kterou si přinesly.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OVOCE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1643063"/>
            <a:ext cx="1857375" cy="1857375"/>
          </a:xfrm>
        </p:spPr>
      </p:pic>
      <p:sp>
        <p:nvSpPr>
          <p:cNvPr id="5" name="TextovéPole 4"/>
          <p:cNvSpPr txBox="1"/>
          <p:nvPr/>
        </p:nvSpPr>
        <p:spPr>
          <a:xfrm>
            <a:off x="2357438" y="2428875"/>
            <a:ext cx="11430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Jablko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8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5" y="1490663"/>
            <a:ext cx="1357313" cy="190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786438" y="2071688"/>
            <a:ext cx="114300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Hruška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9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50" y="3929063"/>
            <a:ext cx="2500313" cy="144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071813" y="4357688"/>
            <a:ext cx="1214437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Švestka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92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72125" y="4143375"/>
            <a:ext cx="2119313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6786563" y="4071938"/>
            <a:ext cx="21431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2">
                    <a:lumMod val="10000"/>
                  </a:schemeClr>
                </a:solidFill>
                <a:latin typeface="+mn-lt"/>
                <a:cs typeface="+mn-cs"/>
              </a:rPr>
              <a:t>Hroznové víno</a:t>
            </a:r>
            <a:endParaRPr lang="cs-CZ" sz="2400" dirty="0">
              <a:solidFill>
                <a:schemeClr val="bg2">
                  <a:lumMod val="1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94" name="TextovéPole 12"/>
          <p:cNvSpPr txBox="1">
            <a:spLocks noChangeArrowheads="1"/>
          </p:cNvSpPr>
          <p:nvPr/>
        </p:nvSpPr>
        <p:spPr bwMode="auto">
          <a:xfrm>
            <a:off x="214313" y="6000750"/>
            <a:ext cx="9429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Znáte tyto druhy ovoce???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Zelenina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" y="1214438"/>
            <a:ext cx="2397125" cy="1609725"/>
          </a:xfrm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1412875"/>
            <a:ext cx="24288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715250" y="1928813"/>
            <a:ext cx="114300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+mn-lt"/>
                <a:cs typeface="+mn-cs"/>
              </a:rPr>
              <a:t>cibule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3" y="3071813"/>
            <a:ext cx="2071687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75" y="3286125"/>
            <a:ext cx="1941513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13" y="3143250"/>
            <a:ext cx="157162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3214688" y="2071688"/>
            <a:ext cx="14287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+mn-lt"/>
                <a:cs typeface="+mn-cs"/>
              </a:rPr>
              <a:t>mrkev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38" y="5143500"/>
            <a:ext cx="1785937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+mn-lt"/>
                <a:cs typeface="+mn-cs"/>
              </a:rPr>
              <a:t>petržel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43313" y="5072063"/>
            <a:ext cx="1785937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+mn-lt"/>
                <a:cs typeface="+mn-cs"/>
              </a:rPr>
              <a:t>hrášek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72313" y="5072063"/>
            <a:ext cx="1643062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+mn-lt"/>
                <a:cs typeface="+mn-cs"/>
              </a:rPr>
              <a:t>rajče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20" name="TextovéPole 19"/>
          <p:cNvSpPr txBox="1">
            <a:spLocks noChangeArrowheads="1"/>
          </p:cNvSpPr>
          <p:nvPr/>
        </p:nvSpPr>
        <p:spPr bwMode="auto">
          <a:xfrm>
            <a:off x="428625" y="5715000"/>
            <a:ext cx="81438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Pojmenujte zeleninu na obrázcích.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Cizokrajné ovoce</a:t>
            </a:r>
            <a:endParaRPr lang="cs-CZ" sz="5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843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428750"/>
            <a:ext cx="2071687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63" y="3714750"/>
            <a:ext cx="187642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3" y="342900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>
          <a:xfrm>
            <a:off x="5857875" y="1357313"/>
            <a:ext cx="1357313" cy="2484437"/>
          </a:xfrm>
        </p:spPr>
      </p:pic>
      <p:pic>
        <p:nvPicPr>
          <p:cNvPr id="18438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63" y="3857625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11"/>
          <p:cNvSpPr txBox="1">
            <a:spLocks noChangeArrowheads="1"/>
          </p:cNvSpPr>
          <p:nvPr/>
        </p:nvSpPr>
        <p:spPr bwMode="auto">
          <a:xfrm>
            <a:off x="428625" y="6000750"/>
            <a:ext cx="83915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Pojmenuj ovoce </a:t>
            </a:r>
            <a:r>
              <a:rPr lang="cs-CZ" sz="4400" b="1">
                <a:solidFill>
                  <a:srgbClr val="FF0000"/>
                </a:solidFill>
              </a:rPr>
              <a:t>- </a:t>
            </a:r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a víš,kde roste??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71813" y="2143125"/>
            <a:ext cx="150018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banán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072313" y="3000375"/>
            <a:ext cx="1428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</a:rPr>
              <a:t>ananas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85750" y="5000625"/>
            <a:ext cx="1143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</a:rPr>
              <a:t>kiwi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500438" y="5786438"/>
            <a:ext cx="1785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</a:rPr>
              <a:t>citron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000875" y="5572125"/>
            <a:ext cx="1571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</a:rPr>
              <a:t>avokádo</a:t>
            </a:r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smtClean="0">
                <a:solidFill>
                  <a:srgbClr val="002060"/>
                </a:solidFill>
              </a:rPr>
              <a:t> - 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otevřená galerie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81</Words>
  <Application>Microsoft Office PowerPoint</Application>
  <PresentationFormat>On-screen Show (4:3)</PresentationFormat>
  <Paragraphs>29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Snímek 1</vt:lpstr>
      <vt:lpstr>Anotace</vt:lpstr>
      <vt:lpstr>OVOCE</vt:lpstr>
      <vt:lpstr>Zelenina</vt:lpstr>
      <vt:lpstr>Cizokrajné ovoce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13</cp:revision>
  <dcterms:created xsi:type="dcterms:W3CDTF">2011-08-21T15:31:45Z</dcterms:created>
  <dcterms:modified xsi:type="dcterms:W3CDTF">2013-10-14T16:38:12Z</dcterms:modified>
</cp:coreProperties>
</file>