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74" r:id="rId3"/>
    <p:sldId id="258" r:id="rId4"/>
    <p:sldId id="259" r:id="rId5"/>
    <p:sldId id="260" r:id="rId6"/>
    <p:sldId id="271" r:id="rId7"/>
    <p:sldId id="272" r:id="rId8"/>
    <p:sldId id="269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0124148-A6F2-4B18-821D-6EC90E363C9B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DA2079-41A9-4507-BA75-D55938CC3A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Relationship Id="rId5" Type="http://schemas.openxmlformats.org/officeDocument/2006/relationships/slide" Target="slide5.xml"/><Relationship Id="rId4" Type="http://schemas.openxmlformats.org/officeDocument/2006/relationships/slide" Target="slid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517232"/>
            <a:ext cx="5407152" cy="1045464"/>
          </a:xfrm>
          <a:prstGeom prst="rect">
            <a:avLst/>
          </a:prstGeom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0962925"/>
              </p:ext>
            </p:extLst>
          </p:nvPr>
        </p:nvGraphicFramePr>
        <p:xfrm>
          <a:off x="827584" y="692696"/>
          <a:ext cx="7488832" cy="41044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8832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Škola:           ZŠ </a:t>
                      </a:r>
                      <a:r>
                        <a:rPr lang="cs-CZ" dirty="0" err="1" smtClean="0"/>
                        <a:t>Hýskov</a:t>
                      </a:r>
                      <a:r>
                        <a:rPr lang="cs-CZ" dirty="0" smtClean="0"/>
                        <a:t>, Školní 112, </a:t>
                      </a:r>
                      <a:r>
                        <a:rPr lang="cs-CZ" dirty="0" err="1" smtClean="0"/>
                        <a:t>Hýskov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      Mgr. Jarmila Kolářová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Název:           </a:t>
                      </a:r>
                      <a:r>
                        <a:rPr lang="cs-CZ" sz="1800" b="1" dirty="0" smtClean="0"/>
                        <a:t>VY_32_INOVACE_1A_08_Minerály</a:t>
                      </a:r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Člověk a jeho svět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tvorby:          </a:t>
                      </a:r>
                      <a:r>
                        <a:rPr lang="cs-CZ" dirty="0" smtClean="0"/>
                        <a:t>8.1.2013</a:t>
                      </a:r>
                      <a:endParaRPr lang="cs-CZ" dirty="0"/>
                    </a:p>
                  </a:txBody>
                  <a:tcPr anchor="ctr"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r>
                        <a:rPr lang="cs-CZ" dirty="0" smtClean="0"/>
                        <a:t>: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CZ.1.07/1.4.00/21.2485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971182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přírodovědy </a:t>
            </a:r>
            <a:r>
              <a:rPr lang="cs-CZ" dirty="0" smtClean="0"/>
              <a:t>– tématu neživá příroda - podtématu minerály.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Jedná se o prezentaci na interaktivní tabuli.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Prezentace je určena pro výklad nového učiva.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</a:t>
            </a:r>
            <a:r>
              <a:rPr lang="cs-CZ" dirty="0"/>
              <a:t>snímku 8 je opakování probrané látky pomocí </a:t>
            </a:r>
            <a:r>
              <a:rPr lang="cs-CZ" dirty="0" smtClean="0"/>
              <a:t>otázek</a:t>
            </a:r>
            <a:r>
              <a:rPr lang="cs-CZ" dirty="0"/>
              <a:t>. Správná odpověď se objeví po kliknutí na políčko se šipkou. Zpět na otázky se dostanete kliknutím na tlačítko v pravém dolním rohu.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1619672" y="2348880"/>
            <a:ext cx="6264696" cy="2015926"/>
          </a:xfrm>
        </p:spPr>
        <p:txBody>
          <a:bodyPr>
            <a:noAutofit/>
          </a:bodyPr>
          <a:lstStyle/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8000" dirty="0" smtClean="0"/>
              <a:t>Minerály</a:t>
            </a:r>
          </a:p>
          <a:p>
            <a:pPr marL="365760" indent="-256032"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cs-CZ" sz="8000" dirty="0" smtClean="0"/>
              <a:t>(nerosty) 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7200" dirty="0"/>
              <a:t>Neživá </a:t>
            </a:r>
            <a:r>
              <a:rPr lang="cs-CZ" sz="7200" dirty="0" smtClean="0"/>
              <a:t>příroda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19680"/>
          </a:xfrm>
        </p:spPr>
        <p:txBody>
          <a:bodyPr/>
          <a:lstStyle/>
          <a:p>
            <a:pPr algn="just">
              <a:buNone/>
            </a:pPr>
            <a:r>
              <a:rPr lang="cs-CZ" sz="3000" dirty="0" smtClean="0"/>
              <a:t>Minerály (nerosty) a horniny tvoří povrch pevnin i dna oceánů. Nejlépe je můžeme pozorovat na vysočinách, v nížinách jsou překryta půdou.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420888"/>
            <a:ext cx="9144000" cy="4248472"/>
          </a:xfrm>
        </p:spPr>
        <p:txBody>
          <a:bodyPr>
            <a:noAutofit/>
          </a:bodyPr>
          <a:lstStyle/>
          <a:p>
            <a:r>
              <a:rPr lang="cs-CZ" sz="3000" dirty="0" smtClean="0"/>
              <a:t>Minerály se  vyskytují jako součást hornin, nebo samostatně. Na místech, kde je jich velké množství tvoří ložiska nerostných surovin.</a:t>
            </a:r>
          </a:p>
          <a:p>
            <a:r>
              <a:rPr lang="cs-CZ" sz="3000" dirty="0" smtClean="0"/>
              <a:t>Nejrozšířenějším minerálem u nás je křemen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Autofit/>
          </a:bodyPr>
          <a:lstStyle/>
          <a:p>
            <a:pPr algn="ctr"/>
            <a:r>
              <a:rPr lang="cs-CZ" sz="8000" dirty="0" smtClean="0"/>
              <a:t>Minerály</a:t>
            </a:r>
            <a:br>
              <a:rPr lang="cs-CZ" sz="8000" dirty="0" smtClean="0"/>
            </a:br>
            <a:r>
              <a:rPr lang="cs-CZ" sz="4000" dirty="0" smtClean="0"/>
              <a:t>(nerosty)</a:t>
            </a:r>
            <a:endParaRPr lang="cs-CZ" sz="4000" dirty="0"/>
          </a:p>
        </p:txBody>
      </p:sp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sz="3000" dirty="0" smtClean="0"/>
              <a:t>Může mít různé zbarvení:</a:t>
            </a:r>
          </a:p>
          <a:p>
            <a:pPr lvl="1"/>
            <a:r>
              <a:rPr lang="cs-CZ" sz="3000" dirty="0" smtClean="0"/>
              <a:t>(čirý křemen se nazývá křišťál)</a:t>
            </a:r>
          </a:p>
          <a:p>
            <a:pPr lvl="1"/>
            <a:r>
              <a:rPr lang="cs-CZ" sz="3000" dirty="0" smtClean="0"/>
              <a:t>Z křemenného písku se vyrábí sklo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8000" dirty="0" smtClean="0"/>
              <a:t>KŘEMEN</a:t>
            </a:r>
            <a:endParaRPr lang="cs-CZ" sz="8000" dirty="0"/>
          </a:p>
        </p:txBody>
      </p:sp>
      <p:pic>
        <p:nvPicPr>
          <p:cNvPr id="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949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491880" y="3501008"/>
            <a:ext cx="4211960" cy="315897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Dále mezi nerosty patří slída, diamant, živec…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91575" y="6505575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SC0949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16016" y="2636912"/>
            <a:ext cx="3995936" cy="2996952"/>
          </a:xfrm>
          <a:prstGeom prst="rect">
            <a:avLst/>
          </a:prstGeom>
        </p:spPr>
      </p:pic>
      <p:pic>
        <p:nvPicPr>
          <p:cNvPr id="6" name="Obrázek 5" descr="DSC09496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2636912"/>
            <a:ext cx="4032448" cy="302433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12776"/>
            <a:ext cx="8640960" cy="4824536"/>
          </a:xfrm>
        </p:spPr>
        <p:txBody>
          <a:bodyPr>
            <a:noAutofit/>
          </a:bodyPr>
          <a:lstStyle/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/>
              <a:t>1/ Kde se vyskytují minerály?</a:t>
            </a:r>
          </a:p>
          <a:p>
            <a:pPr>
              <a:lnSpc>
                <a:spcPct val="150000"/>
              </a:lnSpc>
              <a:defRPr/>
            </a:pPr>
            <a:r>
              <a:rPr lang="cs-CZ" sz="3200" dirty="0" smtClean="0"/>
              <a:t>2/ Který znáš nejrozšířenější minerál a co o něm víš?</a:t>
            </a:r>
          </a:p>
          <a:p>
            <a:pPr marL="365760" indent="-256032" eaLnBrk="1" fontAlgn="auto" hangingPunct="1">
              <a:lnSpc>
                <a:spcPct val="15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cs-CZ" sz="3200" dirty="0" smtClean="0"/>
              <a:t>3/ Jaké znáš další minerály?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600" dirty="0" smtClean="0"/>
              <a:t>Zopakujte si:</a:t>
            </a:r>
            <a:endParaRPr lang="cs-CZ" sz="6600" dirty="0"/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212976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005064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1700808"/>
            <a:ext cx="352425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MGR.VĚRA </a:t>
            </a:r>
            <a:r>
              <a:rPr lang="cs-CZ" sz="2000" dirty="0"/>
              <a:t>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</a:t>
            </a:r>
            <a:r>
              <a:rPr lang="cs-CZ" sz="2000" dirty="0" smtClean="0"/>
              <a:t>třetí </a:t>
            </a:r>
            <a:r>
              <a:rPr lang="cs-CZ" sz="2000" dirty="0"/>
              <a:t>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</a:t>
            </a:r>
            <a:r>
              <a:rPr lang="cs-CZ" sz="2000" dirty="0" smtClean="0"/>
              <a:t>978-80-7289-297-6. </a:t>
            </a:r>
          </a:p>
          <a:p>
            <a:r>
              <a:rPr lang="cs-CZ" sz="2000" dirty="0" smtClean="0"/>
              <a:t>Snímek 6 a 7 - obrázky minerálů – vlastní fotografie</a:t>
            </a:r>
            <a:endParaRPr lang="cs-CZ" sz="2000" dirty="0"/>
          </a:p>
          <a:p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90</TotalTime>
  <Words>277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Prezentace aplikace PowerPoint</vt:lpstr>
      <vt:lpstr>Anotace:</vt:lpstr>
      <vt:lpstr>Neživá příroda</vt:lpstr>
      <vt:lpstr>Prezentace aplikace PowerPoint</vt:lpstr>
      <vt:lpstr>Minerály (nerosty)</vt:lpstr>
      <vt:lpstr>KŘEMEN</vt:lpstr>
      <vt:lpstr>Prezentace aplikace PowerPoint</vt:lpstr>
      <vt:lpstr>Zopakujte si: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jaja</dc:creator>
  <cp:lastModifiedBy>jaja</cp:lastModifiedBy>
  <cp:revision>24</cp:revision>
  <dcterms:created xsi:type="dcterms:W3CDTF">2013-01-07T13:42:48Z</dcterms:created>
  <dcterms:modified xsi:type="dcterms:W3CDTF">2013-07-26T12:39:09Z</dcterms:modified>
</cp:coreProperties>
</file>