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74" r:id="rId3"/>
    <p:sldId id="258" r:id="rId4"/>
    <p:sldId id="259" r:id="rId5"/>
    <p:sldId id="261" r:id="rId6"/>
    <p:sldId id="263" r:id="rId7"/>
    <p:sldId id="264" r:id="rId8"/>
    <p:sldId id="270" r:id="rId9"/>
    <p:sldId id="265" r:id="rId10"/>
    <p:sldId id="271" r:id="rId11"/>
    <p:sldId id="266" r:id="rId12"/>
    <p:sldId id="267" r:id="rId13"/>
    <p:sldId id="272" r:id="rId14"/>
    <p:sldId id="276" r:id="rId15"/>
    <p:sldId id="269" r:id="rId16"/>
    <p:sldId id="27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0124148-A6F2-4B18-821D-6EC90E363C9B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12.png"/><Relationship Id="rId7" Type="http://schemas.openxmlformats.org/officeDocument/2006/relationships/slide" Target="slide8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11" Type="http://schemas.openxmlformats.org/officeDocument/2006/relationships/slide" Target="slide9.xml"/><Relationship Id="rId5" Type="http://schemas.openxmlformats.org/officeDocument/2006/relationships/slide" Target="slide13.xml"/><Relationship Id="rId10" Type="http://schemas.openxmlformats.org/officeDocument/2006/relationships/slide" Target="slide11.xml"/><Relationship Id="rId4" Type="http://schemas.openxmlformats.org/officeDocument/2006/relationships/slide" Target="slide6.xml"/><Relationship Id="rId9" Type="http://schemas.openxmlformats.org/officeDocument/2006/relationships/slide" Target="slide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517232"/>
            <a:ext cx="5407152" cy="1045464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8948211"/>
              </p:ext>
            </p:extLst>
          </p:nvPr>
        </p:nvGraphicFramePr>
        <p:xfrm>
          <a:off x="827584" y="692696"/>
          <a:ext cx="7488832" cy="4104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2"/>
              </a:tblGrid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Škola:           ZŠ </a:t>
                      </a:r>
                      <a:r>
                        <a:rPr lang="cs-CZ" dirty="0" err="1" smtClean="0"/>
                        <a:t>Hýskov</a:t>
                      </a:r>
                      <a:r>
                        <a:rPr lang="cs-CZ" dirty="0" smtClean="0"/>
                        <a:t>, Školní 112, </a:t>
                      </a:r>
                      <a:r>
                        <a:rPr lang="cs-CZ" dirty="0" err="1" smtClean="0"/>
                        <a:t>Hýskov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      Mgr. Jarmila Kolářová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Název:           </a:t>
                      </a:r>
                      <a:r>
                        <a:rPr lang="cs-CZ" sz="1800" b="1" dirty="0" smtClean="0"/>
                        <a:t>VY_32_INOVACE_1A_09_Horniny</a:t>
                      </a:r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    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tvorby:          9.1.2013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CZ.1.07/1.4.00/21.2485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4971182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určený pro žáky 4. ročníku, pro výuku přírodovědy – tématu neživá příroda - podtématu </a:t>
            </a:r>
            <a:r>
              <a:rPr lang="cs-CZ" dirty="0" smtClean="0"/>
              <a:t>horniny.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Jedná se o prezentaci na interaktivní tabuli.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Prezentace je určena pro výklad nového učiva.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</a:t>
            </a:r>
            <a:r>
              <a:rPr lang="cs-CZ" dirty="0" smtClean="0"/>
              <a:t>15 </a:t>
            </a:r>
            <a:r>
              <a:rPr lang="cs-CZ" dirty="0"/>
              <a:t>je opakování probrané látky pomocí otázek. Správná odpověď se objeví po kliknutí na políčko se šipkou. Zpět na otázky se dostanete kliknutím na tlačítko v pravém dolním rohu.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Pomůcky: interaktivní tabule, interaktivní pero.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 k interaktivní výuce.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1763688" y="1989138"/>
            <a:ext cx="6264696" cy="2015926"/>
          </a:xfrm>
        </p:spPr>
        <p:txBody>
          <a:bodyPr>
            <a:normAutofit/>
          </a:bodyPr>
          <a:lstStyle/>
          <a:p>
            <a:pPr marL="365760" indent="-256032"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5600" dirty="0" smtClean="0"/>
              <a:t>Horniny</a:t>
            </a:r>
            <a:endParaRPr lang="cs-CZ" sz="5600" dirty="0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7200" dirty="0"/>
              <a:t>Neživá </a:t>
            </a:r>
            <a:r>
              <a:rPr lang="cs-CZ" sz="7200" dirty="0" smtClean="0"/>
              <a:t>příroda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19680"/>
          </a:xfrm>
        </p:spPr>
        <p:txBody>
          <a:bodyPr/>
          <a:lstStyle/>
          <a:p>
            <a:pPr algn="just">
              <a:buNone/>
            </a:pPr>
            <a:r>
              <a:rPr lang="cs-CZ" sz="3000" dirty="0" smtClean="0"/>
              <a:t>Minerály (nerosty) a horniny tvoří povrch pevnin i dna oceánů. Nejlépe je můžeme pozorovat na vysočinách, v nížinách jsou překryta půdou.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051720" y="6065912"/>
            <a:ext cx="6717432" cy="79208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zemská kůra a část zemského pláště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/>
              <a:t>Horniny</a:t>
            </a:r>
            <a:endParaRPr lang="cs-CZ" sz="8000" dirty="0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645024"/>
            <a:ext cx="8964488" cy="2366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1"/>
          <p:cNvSpPr txBox="1">
            <a:spLocks/>
          </p:cNvSpPr>
          <p:nvPr/>
        </p:nvSpPr>
        <p:spPr>
          <a:xfrm>
            <a:off x="251520" y="1700808"/>
            <a:ext cx="8892480" cy="165618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cs-CZ" sz="3000" dirty="0" smtClean="0"/>
              <a:t>Horniny vytvářejí povrch pevnin i dna oceánů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cs-CZ" sz="3000" dirty="0" smtClean="0"/>
              <a:t>Horniny těžíme v povrchových lomech, dolujeme v hlubinných dolech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Verdana"/>
              <a:buChar char="◦"/>
              <a:tabLst/>
              <a:defRPr/>
            </a:pPr>
            <a:endParaRPr kumimoji="0" lang="cs-CZ" sz="23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06483"/>
          </a:xfrm>
        </p:spPr>
        <p:txBody>
          <a:bodyPr/>
          <a:lstStyle/>
          <a:p>
            <a:r>
              <a:rPr lang="cs-CZ" dirty="0" smtClean="0"/>
              <a:t>Horniny jsou tvořeny souborem zrn minerálů</a:t>
            </a:r>
          </a:p>
          <a:p>
            <a:endParaRPr lang="cs-CZ" dirty="0" smtClean="0"/>
          </a:p>
          <a:p>
            <a:r>
              <a:rPr lang="cs-CZ" dirty="0" smtClean="0"/>
              <a:t>Podle způsobu vzniku je dělíme na 3 skupiny:</a:t>
            </a:r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/>
              <a:t>Horniny</a:t>
            </a:r>
            <a:endParaRPr lang="cs-CZ" sz="8000" dirty="0"/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501008"/>
            <a:ext cx="7797382" cy="1920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Magma pochází ze spodní části zemské kůry, kde je obrovská teplota a tlak. Postupně proniká do vyšší části zemské kůry, zde vlivem nižších teplot a tlaků tuhne a vznikají z ní </a:t>
            </a:r>
            <a:r>
              <a:rPr lang="cs-CZ" sz="3000" b="1" dirty="0" smtClean="0"/>
              <a:t>vyvřelé horniny</a:t>
            </a:r>
            <a:r>
              <a:rPr lang="cs-CZ" sz="3000" dirty="0" smtClean="0"/>
              <a:t>. </a:t>
            </a:r>
          </a:p>
          <a:p>
            <a:r>
              <a:rPr lang="cs-CZ" sz="3000" dirty="0" smtClean="0"/>
              <a:t>Na zemský povrch se dostávají při sopečné činnosti.</a:t>
            </a:r>
          </a:p>
          <a:p>
            <a:r>
              <a:rPr lang="cs-CZ" sz="3000" dirty="0" smtClean="0"/>
              <a:t>Mezi vyvřelé horniny patří např.: </a:t>
            </a:r>
            <a:r>
              <a:rPr lang="cs-CZ" sz="3000" b="1" dirty="0" smtClean="0"/>
              <a:t>žula</a:t>
            </a:r>
            <a:r>
              <a:rPr lang="cs-CZ" sz="3000" dirty="0" smtClean="0"/>
              <a:t>.</a:t>
            </a:r>
            <a:endParaRPr lang="cs-CZ" sz="3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 smtClean="0"/>
              <a:t>Vyvřelé horniny</a:t>
            </a:r>
            <a:endParaRPr lang="cs-CZ" sz="6600" dirty="0"/>
          </a:p>
        </p:txBody>
      </p:sp>
      <p:pic>
        <p:nvPicPr>
          <p:cNvPr id="5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00000"/>
          </a:xfrm>
        </p:spPr>
        <p:txBody>
          <a:bodyPr>
            <a:normAutofit/>
          </a:bodyPr>
          <a:lstStyle/>
          <a:p>
            <a:r>
              <a:rPr lang="cs-CZ" dirty="0" smtClean="0"/>
              <a:t>Používá se jako stavební kámen na stavbu domů, silnic a železnic</a:t>
            </a:r>
          </a:p>
          <a:p>
            <a:r>
              <a:rPr lang="cs-CZ" dirty="0" smtClean="0"/>
              <a:t>Zhotovují se z ní dlažební kostky, obrubníky a chodníky.</a:t>
            </a:r>
          </a:p>
          <a:p>
            <a:r>
              <a:rPr lang="cs-CZ" smtClean="0"/>
              <a:t>Tato </a:t>
            </a:r>
            <a:r>
              <a:rPr lang="cs-CZ" smtClean="0"/>
              <a:t>hornina </a:t>
            </a:r>
            <a:r>
              <a:rPr lang="cs-CZ" dirty="0" smtClean="0"/>
              <a:t>se skládá z nerostů:</a:t>
            </a:r>
          </a:p>
          <a:p>
            <a:pPr lvl="1"/>
            <a:r>
              <a:rPr lang="cs-CZ" dirty="0" smtClean="0"/>
              <a:t>1/ </a:t>
            </a:r>
            <a:r>
              <a:rPr lang="cs-CZ" b="1" dirty="0" smtClean="0"/>
              <a:t>křemen</a:t>
            </a:r>
            <a:r>
              <a:rPr lang="cs-CZ" dirty="0" smtClean="0"/>
              <a:t> – má barvu šedých zrn a podobá se sklu</a:t>
            </a:r>
          </a:p>
          <a:p>
            <a:pPr lvl="1"/>
            <a:r>
              <a:rPr lang="cs-CZ" dirty="0" smtClean="0"/>
              <a:t>2/ </a:t>
            </a:r>
            <a:r>
              <a:rPr lang="cs-CZ" b="1" dirty="0" smtClean="0"/>
              <a:t>živec</a:t>
            </a:r>
            <a:r>
              <a:rPr lang="cs-CZ" dirty="0" smtClean="0"/>
              <a:t> – nejčastěji mívá bílou či narůžovělou  </a:t>
            </a:r>
          </a:p>
          <a:p>
            <a:pPr lvl="1">
              <a:buNone/>
            </a:pPr>
            <a:r>
              <a:rPr lang="cs-CZ" dirty="0" smtClean="0"/>
              <a:t>                   barvu</a:t>
            </a:r>
          </a:p>
          <a:p>
            <a:pPr lvl="1"/>
            <a:r>
              <a:rPr lang="cs-CZ" dirty="0" smtClean="0"/>
              <a:t>3/ </a:t>
            </a:r>
            <a:r>
              <a:rPr lang="cs-CZ" b="1" dirty="0" smtClean="0"/>
              <a:t>slída</a:t>
            </a:r>
            <a:r>
              <a:rPr lang="cs-CZ" dirty="0" smtClean="0"/>
              <a:t> – má podobu světlých </a:t>
            </a:r>
          </a:p>
          <a:p>
            <a:pPr lvl="1"/>
            <a:r>
              <a:rPr lang="cs-CZ" dirty="0" smtClean="0"/>
              <a:t>                nebo tmavých</a:t>
            </a:r>
          </a:p>
          <a:p>
            <a:pPr lvl="1">
              <a:buNone/>
            </a:pPr>
            <a:r>
              <a:rPr lang="cs-CZ" dirty="0" smtClean="0"/>
              <a:t>                  lesklých šupin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ŽULA</a:t>
            </a:r>
            <a:endParaRPr lang="cs-CZ" dirty="0"/>
          </a:p>
        </p:txBody>
      </p:sp>
      <p:pic>
        <p:nvPicPr>
          <p:cNvPr id="4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SC0948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4581128"/>
            <a:ext cx="2723795" cy="204284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Vznikly rozpadem starších hornin a usazováním rozpadlých částeček na zemském povrchu.</a:t>
            </a:r>
          </a:p>
          <a:p>
            <a:r>
              <a:rPr lang="cs-CZ" dirty="0" smtClean="0"/>
              <a:t>Mohou být sypké ( písek) </a:t>
            </a:r>
          </a:p>
          <a:p>
            <a:pPr>
              <a:buNone/>
            </a:pPr>
            <a:r>
              <a:rPr lang="cs-CZ" dirty="0" smtClean="0"/>
              <a:t>   nebo zpevněné (pískovec)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Některé tyto horniny vznikly před mnoha miliony lety usazováním pevných zbytků odumřelých živočichů a rostlin. (vápenec)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 smtClean="0"/>
              <a:t>Usazené horniny</a:t>
            </a:r>
            <a:endParaRPr lang="cs-CZ" sz="6600" dirty="0"/>
          </a:p>
        </p:txBody>
      </p:sp>
      <p:pic>
        <p:nvPicPr>
          <p:cNvPr id="5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SC0949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2348880"/>
            <a:ext cx="2843808" cy="213285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hornina bělavé nebo šedavé barvy</a:t>
            </a:r>
          </a:p>
          <a:p>
            <a:r>
              <a:rPr lang="cs-CZ" dirty="0" smtClean="0"/>
              <a:t>Není příliš tvrdý</a:t>
            </a:r>
          </a:p>
          <a:p>
            <a:r>
              <a:rPr lang="cs-CZ" dirty="0" smtClean="0"/>
              <a:t>Používá se k výrobě </a:t>
            </a:r>
            <a:r>
              <a:rPr lang="cs-CZ" b="1" dirty="0" smtClean="0"/>
              <a:t>vápna</a:t>
            </a:r>
            <a:r>
              <a:rPr lang="cs-CZ" dirty="0" smtClean="0"/>
              <a:t> a </a:t>
            </a:r>
            <a:r>
              <a:rPr lang="cs-CZ" b="1" dirty="0" smtClean="0"/>
              <a:t>cementu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VÁPENEC</a:t>
            </a:r>
            <a:endParaRPr lang="cs-CZ" dirty="0"/>
          </a:p>
        </p:txBody>
      </p:sp>
      <p:pic>
        <p:nvPicPr>
          <p:cNvPr id="4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SC0949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2996952"/>
            <a:ext cx="4644008" cy="348300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Přeměňují se působením tlaku horních vrstev na rozžhavené horniny ve velkých hloubkách zemské kůry</a:t>
            </a:r>
          </a:p>
          <a:p>
            <a:r>
              <a:rPr lang="cs-CZ" dirty="0" smtClean="0"/>
              <a:t>Nejznámější je Mramor</a:t>
            </a:r>
          </a:p>
          <a:p>
            <a:pPr lvl="1"/>
            <a:r>
              <a:rPr lang="cs-CZ" dirty="0" smtClean="0"/>
              <a:t>vzniká přeměnou vápenců v hlubinách Země</a:t>
            </a:r>
          </a:p>
          <a:p>
            <a:pPr lvl="1"/>
            <a:r>
              <a:rPr lang="cs-CZ" dirty="0" smtClean="0"/>
              <a:t>bývá krásně zbarven</a:t>
            </a:r>
          </a:p>
          <a:p>
            <a:pPr lvl="1"/>
            <a:r>
              <a:rPr lang="cs-CZ" dirty="0" smtClean="0"/>
              <a:t>lze ho dobře leštit</a:t>
            </a:r>
          </a:p>
          <a:p>
            <a:pPr lvl="1"/>
            <a:r>
              <a:rPr lang="cs-CZ" dirty="0" smtClean="0"/>
              <a:t>používá se na ozdobu schodišť, sálů, obklady stěn, …</a:t>
            </a:r>
          </a:p>
          <a:p>
            <a:pPr lvl="1"/>
            <a:r>
              <a:rPr lang="cs-CZ" dirty="0" smtClean="0"/>
              <a:t>vytesávají se z něho sochy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Přeměněné horniny</a:t>
            </a:r>
            <a:endParaRPr lang="cs-CZ" sz="6600" dirty="0"/>
          </a:p>
        </p:txBody>
      </p:sp>
      <p:pic>
        <p:nvPicPr>
          <p:cNvPr id="5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Mezi horniny patří i energetické suroviny: </a:t>
            </a:r>
          </a:p>
          <a:p>
            <a:pPr lvl="1"/>
            <a:r>
              <a:rPr lang="cs-CZ" sz="3200" b="1" dirty="0" smtClean="0"/>
              <a:t>uhlí</a:t>
            </a:r>
          </a:p>
          <a:p>
            <a:pPr lvl="1"/>
            <a:r>
              <a:rPr lang="cs-CZ" sz="3200" b="1" dirty="0" smtClean="0"/>
              <a:t>ropa</a:t>
            </a:r>
          </a:p>
          <a:p>
            <a:pPr lvl="1"/>
            <a:r>
              <a:rPr lang="cs-CZ" sz="3200" b="1" dirty="0" smtClean="0"/>
              <a:t>zemní plyn</a:t>
            </a:r>
          </a:p>
          <a:p>
            <a:pPr lvl="1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Ropa vznikla z živočišných a rostlinných těl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dirty="0" smtClean="0"/>
              <a:t>ENERGETICKÉ SUROVINY</a:t>
            </a:r>
            <a:endParaRPr lang="cs-CZ" sz="4800" dirty="0"/>
          </a:p>
        </p:txBody>
      </p:sp>
      <p:pic>
        <p:nvPicPr>
          <p:cNvPr id="5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Uhlí vzniklo v pravěku z odumřelých rostlinných těl, která zapadla do bažin a bez přístupu vzduchu zuhelněla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 těchto surovin se vyrábí v elektrárnách elektrická energie, díky níž můžeme topit, svítit, ale i sledovat televizi</a:t>
            </a:r>
          </a:p>
          <a:p>
            <a:endParaRPr lang="cs-CZ" dirty="0" smtClean="0"/>
          </a:p>
        </p:txBody>
      </p:sp>
      <p:pic>
        <p:nvPicPr>
          <p:cNvPr id="4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SC095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1772816"/>
            <a:ext cx="3635896" cy="2726922"/>
          </a:xfrm>
          <a:prstGeom prst="rect">
            <a:avLst/>
          </a:prstGeom>
        </p:spPr>
      </p:pic>
      <p:pic>
        <p:nvPicPr>
          <p:cNvPr id="6" name="Obrázek 5" descr="DSC0950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32040" y="1772816"/>
            <a:ext cx="3600400" cy="27003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386603"/>
          </a:xfrm>
        </p:spPr>
        <p:txBody>
          <a:bodyPr/>
          <a:lstStyle/>
          <a:p>
            <a:r>
              <a:rPr lang="cs-CZ" sz="3200" dirty="0" smtClean="0"/>
              <a:t>Až lidstvo vyčerpá všechny zdroje energie uložené v zemské kůře, bude muset hledat jiné. Již dnes si to lidé uvědomují a využívají obnovitelné zdroje energie jako je voda, vítr a slunce. Vyrábějí tak elektřinu ve vodních, větrných a solárních elektrárnách.  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077072"/>
            <a:ext cx="3491880" cy="261891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836712"/>
            <a:ext cx="8640960" cy="568863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defRPr/>
            </a:pPr>
            <a:r>
              <a:rPr lang="cs-CZ" sz="2000" dirty="0" smtClean="0"/>
              <a:t>1/Popiš část zemské kůry?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/>
              <a:t>2/ Co jsou horniny? 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000" dirty="0" smtClean="0"/>
              <a:t>3/ Na jaké 3 skupiny dělíme horniny?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000" dirty="0" smtClean="0"/>
              <a:t>4/ Co víš o vyvřelých horninách?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000" dirty="0" smtClean="0"/>
              <a:t>5/ Jakou vyvřelou horninu znáš?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/>
              <a:t>6/ Co víš o usazených horninách?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/>
              <a:t>Jakou usazenou horninu znáš?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/>
              <a:t>6/ Co víš o přeměněných horninách? Jakou přeměněnou horninu znáš?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000" dirty="0" smtClean="0"/>
              <a:t>7/ Co jsou energetické suroviny?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000" dirty="0" smtClean="0"/>
              <a:t>            8/ Co jsou obnovitelné a neobnovitelné zdroje energie?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22114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/>
              <a:t>Zopakujte si:</a:t>
            </a:r>
            <a:endParaRPr lang="cs-CZ" sz="4000" dirty="0"/>
          </a:p>
        </p:txBody>
      </p:sp>
      <p:pic>
        <p:nvPicPr>
          <p:cNvPr id="20482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980728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484784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7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04448" y="6021288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8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4005064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9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996952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Picture 10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492896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Picture 11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98884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7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5517232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7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5013176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7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501008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MGR.VĚRA </a:t>
            </a:r>
            <a:r>
              <a:rPr lang="cs-CZ" sz="2000" dirty="0"/>
              <a:t>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</a:t>
            </a:r>
            <a:r>
              <a:rPr lang="cs-CZ" sz="2000" dirty="0" smtClean="0"/>
              <a:t>třetí </a:t>
            </a:r>
            <a:r>
              <a:rPr lang="cs-CZ" sz="2000" dirty="0"/>
              <a:t>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</a:t>
            </a:r>
            <a:r>
              <a:rPr lang="cs-CZ" sz="2000" dirty="0" smtClean="0"/>
              <a:t>978-80-7289-297-6. </a:t>
            </a:r>
          </a:p>
          <a:p>
            <a:r>
              <a:rPr lang="cs-CZ" sz="2000" dirty="0" smtClean="0"/>
              <a:t>Snímek 5 – obrázek zemské kůry – vlastní tvorba</a:t>
            </a:r>
          </a:p>
          <a:p>
            <a:r>
              <a:rPr lang="cs-CZ" sz="2000" dirty="0" smtClean="0"/>
              <a:t>Snímek 8, 9, 10, 13 – horniny – vlastní fotografie</a:t>
            </a:r>
          </a:p>
          <a:p>
            <a:r>
              <a:rPr lang="cs-CZ" sz="2000" dirty="0" smtClean="0"/>
              <a:t>Snímek 14 – větrné elektrárny – </a:t>
            </a:r>
            <a:r>
              <a:rPr lang="cs-CZ" sz="2000" smtClean="0"/>
              <a:t>vlastní fotografie</a:t>
            </a:r>
            <a:endParaRPr lang="cs-CZ" sz="2000" dirty="0"/>
          </a:p>
          <a:p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122</TotalTime>
  <Words>667</Words>
  <Application>Microsoft Office PowerPoint</Application>
  <PresentationFormat>Předvádění na obrazovce (4:3)</PresentationFormat>
  <Paragraphs>92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Prezentace aplikace PowerPoint</vt:lpstr>
      <vt:lpstr>Anotace:</vt:lpstr>
      <vt:lpstr>Neživá příroda</vt:lpstr>
      <vt:lpstr>Prezentace aplikace PowerPoint</vt:lpstr>
      <vt:lpstr>Horniny</vt:lpstr>
      <vt:lpstr>Horniny</vt:lpstr>
      <vt:lpstr>Vyvřelé horniny</vt:lpstr>
      <vt:lpstr>ŽULA</vt:lpstr>
      <vt:lpstr>Usazené horniny</vt:lpstr>
      <vt:lpstr>VÁPENEC</vt:lpstr>
      <vt:lpstr>Přeměněné horniny</vt:lpstr>
      <vt:lpstr>ENERGETICKÉ SUROVINY</vt:lpstr>
      <vt:lpstr>Prezentace aplikace PowerPoint</vt:lpstr>
      <vt:lpstr>Prezentace aplikace PowerPoint</vt:lpstr>
      <vt:lpstr>Zopakujte si: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jaja</dc:creator>
  <cp:lastModifiedBy>jaja</cp:lastModifiedBy>
  <cp:revision>35</cp:revision>
  <dcterms:created xsi:type="dcterms:W3CDTF">2013-01-07T13:42:48Z</dcterms:created>
  <dcterms:modified xsi:type="dcterms:W3CDTF">2013-10-14T14:35:08Z</dcterms:modified>
</cp:coreProperties>
</file>