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free.zoner.com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Úpravy fotografií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IV.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– červené oči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448272" y="4221088"/>
              <a:ext cx="2304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by měla být pro žáka návodem, jak začít s úpravou fotografií.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27212" y="2341066"/>
            <a:ext cx="5976664" cy="936104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Úpravy </a:t>
            </a:r>
            <a:r>
              <a:rPr kumimoji="0" lang="cs-CZ" sz="8000" b="1" i="0" u="none" strike="noStrike" kern="1200" cap="none" spc="50" normalizeH="0" baseline="0" noProof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fotografií IV.</a:t>
            </a:r>
            <a:endParaRPr kumimoji="0" lang="cs-CZ" sz="80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5364" y="4860826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12874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VY_32_INOVACE_17_ Úpravy fotografií IV.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5904656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Červené oči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052736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 má červené oči potvora napravo, na tom není nic divného.</a:t>
            </a:r>
          </a:p>
          <a:p>
            <a:r>
              <a:rPr lang="cs-CZ" dirty="0" smtClean="0"/>
              <a:t>Proč ale mají červené svítící oči děti vlevo?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68004" y="1124745"/>
            <a:ext cx="6675996" cy="5733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51520" y="2780928"/>
            <a:ext cx="23762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Červené oči na fotografiích způsobuje světlo blesku fotoaparátu, které se odrazí od očního pozadí fotografované osoby.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085184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už se ale na fotografii objeví, není to žádná tragédie, v počítači se červených očí snadno zbavíme.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2727" y="1124744"/>
            <a:ext cx="5049614" cy="5499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Odstranění </a:t>
            </a:r>
            <a:r>
              <a:rPr lang="cs-CZ" dirty="0" smtClean="0"/>
              <a:t>červených očí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491880" y="2492896"/>
            <a:ext cx="432048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268760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Fotografii otevřeme v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</a:t>
            </a:r>
            <a:r>
              <a:rPr lang="cs-CZ" dirty="0" smtClean="0"/>
              <a:t>Studiu.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276872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Pomocí nástroje lupa si zvětšíme co nejvíce oblast, kterou budeme upravovat.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356992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Nejlépe se nám to podaří tak, že po výběru lupy myší natáhneme přes požadovanou oblast výběrový obdélník.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3707904" y="3933056"/>
            <a:ext cx="792088" cy="1440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707904" y="4077072"/>
            <a:ext cx="2448272" cy="11521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3528" y="472514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Označená oblast se nám vzápětí zvětší na celou plochu editoru.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124744"/>
            <a:ext cx="5112568" cy="5567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Odstranění </a:t>
            </a:r>
            <a:r>
              <a:rPr lang="cs-CZ" dirty="0" smtClean="0"/>
              <a:t>červených očí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491880" y="2492896"/>
            <a:ext cx="432048" cy="100811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23528" y="2276872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Myší vybereme nástroj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Eye</a:t>
            </a:r>
            <a:r>
              <a:rPr lang="cs-CZ" dirty="0" smtClean="0"/>
              <a:t> </a:t>
            </a:r>
            <a:r>
              <a:rPr lang="cs-CZ" dirty="0" err="1" smtClean="0"/>
              <a:t>Reduction</a:t>
            </a:r>
            <a:r>
              <a:rPr lang="cs-CZ" dirty="0" smtClean="0"/>
              <a:t> (Odstranění </a:t>
            </a:r>
            <a:r>
              <a:rPr lang="cs-CZ" dirty="0" err="1" smtClean="0"/>
              <a:t>červerných</a:t>
            </a:r>
            <a:r>
              <a:rPr lang="cs-CZ" dirty="0" smtClean="0"/>
              <a:t> očí).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356992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horní liště se nám objeví možnosti nastavení tohoto nástroje.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2555776" y="2348880"/>
            <a:ext cx="1728192" cy="22322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059832" y="2276872"/>
            <a:ext cx="1080120" cy="129614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23528" y="4437112"/>
            <a:ext cx="34563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Máme možnost volby 3 základních režimů – odstranění červených očí, odstranění svítících očí, a třetí varianta poskytuje možnost ručního detailního nastavení. Nám budou stačit pouze první dvě jednoduchá nastavení.</a:t>
            </a:r>
            <a:endParaRPr lang="cs-CZ" dirty="0"/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2555776" y="2348880"/>
            <a:ext cx="1872208" cy="22322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124743"/>
            <a:ext cx="5184576" cy="5646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Ostranění červených očí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3131840" y="2348880"/>
            <a:ext cx="1080120" cy="28803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3528" y="220486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nástrojovém pruhu zvolíme nejprve možnost odstranění červených očí.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212976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Myší potom klepneme do „červeného oka“. Program po klepnutí změní červenou barvu oka na černou.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3347864" y="1916832"/>
            <a:ext cx="2232248" cy="396044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3528" y="4509120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Musíme se trefit co nejpřesněji, jinak se nám začerní například část obličeje.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3347864" y="3645024"/>
            <a:ext cx="2016224" cy="28803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23528" y="5513655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nejsme s výsledkem spokojeni, celou operaci vrátím tlačítkem Zpět a zkusíme se trefit lépe.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124743"/>
            <a:ext cx="5184576" cy="5646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Odstranění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červených očí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3131840" y="2348880"/>
            <a:ext cx="1080120" cy="28803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3528" y="220486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nástrojovém pruhu zvolíme nejprve možnost odstranění červených očí.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212976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Myší potom klepneme do „červeného oka“. Program po klepnutí změní červenou barvu oka na černou.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4509120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Musíme se trefit co nejpřesněji, jinak se nám začerní například část obličeje.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3347864" y="3645024"/>
            <a:ext cx="2016224" cy="28803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3528" y="5513655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nejsme s výsledkem spokojeni, celou operaci vrátím tlačítkem Zpět a zkusíme se trefit lépe.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2" y="5078706"/>
            <a:ext cx="2232246" cy="169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>
            <a:off x="3491880" y="5157192"/>
            <a:ext cx="1584176" cy="28803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124744"/>
            <a:ext cx="5112568" cy="5567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Odstranění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červených očí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131840" y="2060848"/>
            <a:ext cx="1800200" cy="151216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51520" y="148478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dvou větších chlapců se nám podařilo odstranit červené oči uspokojivě.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56490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nejmenšího chlapce se nám však stále obarvuje část obličeje.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15719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Zkusíme tedy nástroj Redukce svítících očí.</a:t>
            </a:r>
            <a:endParaRPr lang="cs-CZ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13910" y="3212977"/>
            <a:ext cx="1893992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 flipV="1">
            <a:off x="3131840" y="2348880"/>
            <a:ext cx="1296144" cy="302433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131840" y="2060848"/>
            <a:ext cx="4464496" cy="19442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987824" y="2996952"/>
            <a:ext cx="72008" cy="36004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124744"/>
            <a:ext cx="5112568" cy="5567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Odstranění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červených očí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131840" y="2060848"/>
            <a:ext cx="3960440" cy="22322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1520" y="148478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Úpravu provedeme stejným způsobem, tedy klepnutím do oblasti svítícího oka.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63691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Zkusíme tedy nástroj Redukce svítících očí.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35699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Výsledek již vypadá daleko lépe.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4077072"/>
            <a:ext cx="34563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použitím detailního nastavení nástroje bychom mohli dosáhnout ještě lepšího – přesnějšího výsledku. I tento náš výsledek je však dobrý a výsledná fotografie působí naprosto přirozeně.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Odstranění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červených očí – výsledek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3573016"/>
            <a:ext cx="2160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použitím detailního nastavení nástroje bychom mohli dosáhnout ještě lepšího – přesnějšího výsledku. I tento náš výsledek je však dobrý a výsledná fotografie působí naprosto přirozeně.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1852" y="1196752"/>
            <a:ext cx="6592147" cy="5661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 fontScale="92500" lnSpcReduction="20000"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 algn="l"/>
            <a:r>
              <a:rPr lang="cs-CZ" sz="2000" dirty="0" smtClean="0">
                <a:hlinkClick r:id="rId3"/>
              </a:rPr>
              <a:t>http://free.</a:t>
            </a:r>
            <a:r>
              <a:rPr lang="cs-CZ" sz="2000" dirty="0" err="1" smtClean="0">
                <a:hlinkClick r:id="rId3"/>
              </a:rPr>
              <a:t>zoner.com</a:t>
            </a:r>
            <a:endParaRPr lang="cs-CZ" sz="2000" dirty="0" smtClean="0"/>
          </a:p>
          <a:p>
            <a:pPr algn="l"/>
            <a:r>
              <a:rPr lang="cs-CZ" sz="2000" dirty="0" smtClean="0"/>
              <a:t>foto:  Ing. Josef Slaný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729</TotalTime>
  <Words>516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Červené oči</vt:lpstr>
      <vt:lpstr>Odstranění červených očí</vt:lpstr>
      <vt:lpstr>Odstranění červených očí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Martin Králík</cp:lastModifiedBy>
  <cp:revision>74</cp:revision>
  <dcterms:modified xsi:type="dcterms:W3CDTF">2012-03-17T17:40:53Z</dcterms:modified>
</cp:coreProperties>
</file>