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72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err="1" smtClean="0"/>
            <a:t>Kouglová</a:t>
          </a:r>
          <a:r>
            <a:rPr lang="cs-CZ" dirty="0" smtClean="0"/>
            <a:t> </a:t>
          </a:r>
          <a:r>
            <a:rPr lang="cs-CZ" dirty="0" err="1" smtClean="0"/>
            <a:t>Rita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VY_32_INOVACE 14C_11 </a:t>
          </a:r>
          <a:r>
            <a:rPr lang="cs-CZ" dirty="0" smtClean="0"/>
            <a:t>Téma Roční období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Téma:Prvouka,1.ročník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 custLinFactNeighborX="1896" custLinFactNeighborY="702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E22FA03-6D5A-4BFF-B0E6-801F40A423FC}" type="presOf" srcId="{0C6E1E16-08A6-4B86-AB9F-749A7749D4C9}" destId="{B7652895-8F40-40B1-8BC2-AD2A1592E4B6}" srcOrd="1" destOrd="0" presId="urn:microsoft.com/office/officeart/2005/8/layout/target3"/>
    <dgm:cxn modelId="{F02B96FD-D0AF-4466-AAFB-FC641AC5F56E}" type="presOf" srcId="{0C6E1E16-08A6-4B86-AB9F-749A7749D4C9}" destId="{D8344A4C-A59C-418B-AE84-1CF03F62012F}" srcOrd="0" destOrd="0" presId="urn:microsoft.com/office/officeart/2005/8/layout/target3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7E56A60-6D15-4B30-AF99-C3AF6BB20FAE}" type="presOf" srcId="{9F18DD90-522E-4A06-9EDB-3FF7C7EB6637}" destId="{932F2F5B-E5E6-4E00-9503-10413FFBA7E0}" srcOrd="1" destOrd="0" presId="urn:microsoft.com/office/officeart/2005/8/layout/target3"/>
    <dgm:cxn modelId="{187106AA-6322-4DC9-AE6E-0B854C8AD94D}" type="presOf" srcId="{9F18DD90-522E-4A06-9EDB-3FF7C7EB6637}" destId="{D102FEF8-6917-41D2-AE5D-914C1EA8F84A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98ABFB6E-C93B-415F-A872-20204A474F46}" type="presOf" srcId="{EBC41103-E2E5-4D48-9B4B-425520D3D098}" destId="{F732C171-B6A8-40AC-BE86-9061B3C3D3B8}" srcOrd="0" destOrd="0" presId="urn:microsoft.com/office/officeart/2005/8/layout/target3"/>
    <dgm:cxn modelId="{7A8D27AE-19B5-4542-A9C4-EF4FB8766AF6}" type="presOf" srcId="{EBC41103-E2E5-4D48-9B4B-425520D3D098}" destId="{D3CEBA79-51F7-49AC-8104-9DE2B978BFF4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DDEEF2AC-7C51-4E77-A3CF-4ED236BB5AB4}" type="presOf" srcId="{FBBFC3EA-9D9D-4F3A-BEA6-9C2C0E46BF20}" destId="{3F478621-DC04-4E99-8ED0-6EF817E39D41}" srcOrd="1" destOrd="0" presId="urn:microsoft.com/office/officeart/2005/8/layout/target3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DFCD2CDC-C68F-44BC-9CC8-EAE34D1D7BE3}" type="presOf" srcId="{C73C7642-F245-4585-8F88-243F9FAEF6CA}" destId="{0E0F4EFC-82FA-4EC4-801E-BC2F931EC339}" srcOrd="1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139EB02B-250A-4008-90DF-1BA0483AC3E7}" type="presOf" srcId="{019433A1-1324-4DE1-9E6F-32B851095F74}" destId="{CC1D5B29-8413-4412-9F6D-55E531B84639}" srcOrd="0" destOrd="0" presId="urn:microsoft.com/office/officeart/2005/8/layout/target3"/>
    <dgm:cxn modelId="{5791DB01-286F-4CF8-80BA-2033D972469E}" type="presOf" srcId="{C73C7642-F245-4585-8F88-243F9FAEF6CA}" destId="{304CA11A-E17E-4999-A128-C72BF543B20D}" srcOrd="0" destOrd="0" presId="urn:microsoft.com/office/officeart/2005/8/layout/target3"/>
    <dgm:cxn modelId="{574114A8-B60D-4B66-85FD-976B12C4B5A5}" type="presOf" srcId="{019433A1-1324-4DE1-9E6F-32B851095F74}" destId="{83FE2C4A-F11C-43B1-9923-1AFAA3244381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EF89DA1C-5C29-48FE-A6BE-30C3BCCD95DA}" type="presOf" srcId="{FBBFC3EA-9D9D-4F3A-BEA6-9C2C0E46BF20}" destId="{601CDFA2-8205-4060-95D5-B0A001D0D0E3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A0BF2E5B-7C53-4697-9FE2-7852954FF75A}" type="presParOf" srcId="{71045F8C-00FA-488E-A7BD-E2E6753D979D}" destId="{D3840DFA-901C-4049-8AB2-27AC2BA34540}" srcOrd="3" destOrd="0" presId="urn:microsoft.com/office/officeart/2005/8/layout/target3"/>
    <dgm:cxn modelId="{FEE1433C-6C9E-4624-BC58-27A71CB12D1D}" type="presParOf" srcId="{71045F8C-00FA-488E-A7BD-E2E6753D979D}" destId="{5BDA8D49-C64C-4FDF-ACCF-171444A32B21}" srcOrd="4" destOrd="0" presId="urn:microsoft.com/office/officeart/2005/8/layout/target3"/>
    <dgm:cxn modelId="{5CCD10E2-04DE-4873-A9B4-AEFCF4FADEC5}" type="presParOf" srcId="{71045F8C-00FA-488E-A7BD-E2E6753D979D}" destId="{D8344A4C-A59C-418B-AE84-1CF03F62012F}" srcOrd="5" destOrd="0" presId="urn:microsoft.com/office/officeart/2005/8/layout/target3"/>
    <dgm:cxn modelId="{B488BE37-8299-4C9B-A56C-A7AFA23C855F}" type="presParOf" srcId="{71045F8C-00FA-488E-A7BD-E2E6753D979D}" destId="{57DDA582-354B-4295-AE97-083B34E96D1A}" srcOrd="6" destOrd="0" presId="urn:microsoft.com/office/officeart/2005/8/layout/target3"/>
    <dgm:cxn modelId="{04F28B9B-B908-41C6-A44F-D302A5BA6A75}" type="presParOf" srcId="{71045F8C-00FA-488E-A7BD-E2E6753D979D}" destId="{4A11C032-4DF2-44E5-8C80-1286B3D4B133}" srcOrd="7" destOrd="0" presId="urn:microsoft.com/office/officeart/2005/8/layout/target3"/>
    <dgm:cxn modelId="{40D688F3-D2A9-4564-8A55-0EEC63F21F53}" type="presParOf" srcId="{71045F8C-00FA-488E-A7BD-E2E6753D979D}" destId="{601CDFA2-8205-4060-95D5-B0A001D0D0E3}" srcOrd="8" destOrd="0" presId="urn:microsoft.com/office/officeart/2005/8/layout/target3"/>
    <dgm:cxn modelId="{B786AD0C-D3A5-4302-96D7-72C08D100F3B}" type="presParOf" srcId="{71045F8C-00FA-488E-A7BD-E2E6753D979D}" destId="{EA95FEE9-5F68-48C7-93BB-0F8C419DA96D}" srcOrd="9" destOrd="0" presId="urn:microsoft.com/office/officeart/2005/8/layout/target3"/>
    <dgm:cxn modelId="{17239303-0268-442C-84E4-9CF1EE7456B7}" type="presParOf" srcId="{71045F8C-00FA-488E-A7BD-E2E6753D979D}" destId="{BB3828A8-1683-43A3-8BCA-2995B7EAE8F3}" srcOrd="10" destOrd="0" presId="urn:microsoft.com/office/officeart/2005/8/layout/target3"/>
    <dgm:cxn modelId="{1BB50963-4026-4D70-B41B-35837997A5D6}" type="presParOf" srcId="{71045F8C-00FA-488E-A7BD-E2E6753D979D}" destId="{CC1D5B29-8413-4412-9F6D-55E531B84639}" srcOrd="11" destOrd="0" presId="urn:microsoft.com/office/officeart/2005/8/layout/target3"/>
    <dgm:cxn modelId="{1C6AAF37-626E-4386-B5DA-571231DBB27C}" type="presParOf" srcId="{71045F8C-00FA-488E-A7BD-E2E6753D979D}" destId="{AEEDACE7-4427-455B-A155-2C3381828BD7}" srcOrd="12" destOrd="0" presId="urn:microsoft.com/office/officeart/2005/8/layout/target3"/>
    <dgm:cxn modelId="{FA4DBB59-D7FB-46D7-8E29-9B735E3C7044}" type="presParOf" srcId="{71045F8C-00FA-488E-A7BD-E2E6753D979D}" destId="{7C8531F2-00DF-4DB1-A6C6-AF46193E1BBF}" srcOrd="13" destOrd="0" presId="urn:microsoft.com/office/officeart/2005/8/layout/target3"/>
    <dgm:cxn modelId="{9038DC1D-CA3E-4FC0-B7DA-F6C0860D5A07}" type="presParOf" srcId="{71045F8C-00FA-488E-A7BD-E2E6753D979D}" destId="{304CA11A-E17E-4999-A128-C72BF543B20D}" srcOrd="14" destOrd="0" presId="urn:microsoft.com/office/officeart/2005/8/layout/target3"/>
    <dgm:cxn modelId="{7696F90B-C9D5-4A8B-844F-2429C5DE6E88}" type="presParOf" srcId="{71045F8C-00FA-488E-A7BD-E2E6753D979D}" destId="{C67EF5F7-B425-49AF-82F9-2446588ED851}" srcOrd="15" destOrd="0" presId="urn:microsoft.com/office/officeart/2005/8/layout/target3"/>
    <dgm:cxn modelId="{26A56947-725D-4D2D-B846-C6B9CEF0DA4D}" type="presParOf" srcId="{71045F8C-00FA-488E-A7BD-E2E6753D979D}" destId="{14E80F71-B028-4CCE-8C5A-7AE67F9A28C6}" srcOrd="16" destOrd="0" presId="urn:microsoft.com/office/officeart/2005/8/layout/target3"/>
    <dgm:cxn modelId="{E31DB8ED-5F23-4EDE-8234-4624D50F31CC}" type="presParOf" srcId="{71045F8C-00FA-488E-A7BD-E2E6753D979D}" destId="{F732C171-B6A8-40AC-BE86-9061B3C3D3B8}" srcOrd="17" destOrd="0" presId="urn:microsoft.com/office/officeart/2005/8/layout/target3"/>
    <dgm:cxn modelId="{D16661BC-1AD4-41BE-8835-A495CFDEE6EE}" type="presParOf" srcId="{71045F8C-00FA-488E-A7BD-E2E6753D979D}" destId="{D8C5187E-68B6-4E2E-86D0-57087190219B}" srcOrd="18" destOrd="0" presId="urn:microsoft.com/office/officeart/2005/8/layout/target3"/>
    <dgm:cxn modelId="{A782218C-64D3-4EB8-9917-08643CBBC499}" type="presParOf" srcId="{71045F8C-00FA-488E-A7BD-E2E6753D979D}" destId="{1A909E4D-639C-4CB7-A7CE-FC1133FAA37E}" srcOrd="19" destOrd="0" presId="urn:microsoft.com/office/officeart/2005/8/layout/target3"/>
    <dgm:cxn modelId="{D8A46D4C-0479-49B3-9A14-D99B419E9374}" type="presParOf" srcId="{71045F8C-00FA-488E-A7BD-E2E6753D979D}" destId="{D102FEF8-6917-41D2-AE5D-914C1EA8F84A}" srcOrd="20" destOrd="0" presId="urn:microsoft.com/office/officeart/2005/8/layout/target3"/>
    <dgm:cxn modelId="{00A003CF-4BAE-4A7E-B527-319406F52F72}" type="presParOf" srcId="{71045F8C-00FA-488E-A7BD-E2E6753D979D}" destId="{4D19AB04-24FA-40C2-B203-52AE3D15E171}" srcOrd="21" destOrd="0" presId="urn:microsoft.com/office/officeart/2005/8/layout/target3"/>
    <dgm:cxn modelId="{83C42F6B-AFFA-4788-8586-26047B1C1830}" type="presParOf" srcId="{71045F8C-00FA-488E-A7BD-E2E6753D979D}" destId="{B7652895-8F40-40B1-8BC2-AD2A1592E4B6}" srcOrd="22" destOrd="0" presId="urn:microsoft.com/office/officeart/2005/8/layout/target3"/>
    <dgm:cxn modelId="{79EC0E4D-C124-47B3-AEEE-3BF3A409DA1C}" type="presParOf" srcId="{71045F8C-00FA-488E-A7BD-E2E6753D979D}" destId="{3F478621-DC04-4E99-8ED0-6EF817E39D41}" srcOrd="23" destOrd="0" presId="urn:microsoft.com/office/officeart/2005/8/layout/target3"/>
    <dgm:cxn modelId="{F83EDD4D-2857-4208-B80E-A43D9D885DF0}" type="presParOf" srcId="{71045F8C-00FA-488E-A7BD-E2E6753D979D}" destId="{83FE2C4A-F11C-43B1-9923-1AFAA3244381}" srcOrd="24" destOrd="0" presId="urn:microsoft.com/office/officeart/2005/8/layout/target3"/>
    <dgm:cxn modelId="{6AEE2849-8C05-4E7B-A05C-4F8D0DC7D9C6}" type="presParOf" srcId="{71045F8C-00FA-488E-A7BD-E2E6753D979D}" destId="{0E0F4EFC-82FA-4EC4-801E-BC2F931EC339}" srcOrd="25" destOrd="0" presId="urn:microsoft.com/office/officeart/2005/8/layout/target3"/>
    <dgm:cxn modelId="{AE48CE57-3F43-4E93-A410-6C838F8F100F}" type="presParOf" srcId="{71045F8C-00FA-488E-A7BD-E2E6753D979D}" destId="{D3CEBA79-51F7-49AC-8104-9DE2B978BFF4}" srcOrd="26" destOrd="0" presId="urn:microsoft.com/office/officeart/2005/8/layout/target3"/>
    <dgm:cxn modelId="{8DCAFD80-BFC5-4BFD-BA17-9B6F39E11FDD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6667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409004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>
        <a:off x="2009023" y="409004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3333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12612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VY_32_INOVACE_01_Téma</a:t>
          </a:r>
        </a:p>
      </dsp:txBody>
      <dsp:txXfrm>
        <a:off x="2009023" y="1212612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6667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Téma:</a:t>
          </a:r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3333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CZ.1.07/1.4.00/21.1431</a:t>
          </a:r>
          <a:endParaRPr lang="cs-CZ" sz="18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513947861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pro žáky 1.ročníku v Prvouce a využití na interaktivní tabuli.</a:t>
            </a:r>
          </a:p>
          <a:p>
            <a:r>
              <a:rPr lang="cs-CZ" dirty="0" smtClean="0"/>
              <a:t>Cílem hodiny je seznámit žáky s ročním obdobím.Žáci přemýšlí a samostatně vypravují o jednotlivých obrázcích.Vyjmenovávají roční období,jmenují jednotlivé měsíce a doplňují o vlastní poznatky a zkušenosti,na které je navedeme </a:t>
            </a:r>
            <a:r>
              <a:rPr lang="cs-CZ" smtClean="0"/>
              <a:t>jednoduchými otázkami.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Roční období 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1" name="Zástupný symbol pro obsah 10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Jaro-</a:t>
            </a:r>
            <a:r>
              <a:rPr lang="cs-CZ" sz="3600" b="1" dirty="0" smtClean="0">
                <a:solidFill>
                  <a:srgbClr val="00B0F0"/>
                </a:solidFill>
              </a:rPr>
              <a:t> březen,duben,květen</a:t>
            </a:r>
          </a:p>
          <a:p>
            <a:r>
              <a:rPr lang="cs-CZ" sz="3600" b="1" dirty="0" smtClean="0">
                <a:solidFill>
                  <a:srgbClr val="FFC000"/>
                </a:solidFill>
              </a:rPr>
              <a:t>Příroda se probouzí ze zimního spánku,kvetou stromy.</a:t>
            </a:r>
            <a:endParaRPr lang="cs-CZ" sz="3600" b="1" dirty="0">
              <a:solidFill>
                <a:srgbClr val="FFC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4214818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50" y="4214818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6" y="4357694"/>
            <a:ext cx="1571636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86644" y="4143380"/>
            <a:ext cx="1714512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3857628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500034" y="1071546"/>
            <a:ext cx="80010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LÉTO-červen,červenec,srpen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Je sluníčko,můžeme se koupat,opalovat a hlavně se blíží 2 měsíce prázdnin.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15206" y="3857628"/>
            <a:ext cx="1714512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71736" y="3929066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3504" y="4572008"/>
            <a:ext cx="1571636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>
              <a:solidFill>
                <a:srgbClr val="FFC000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4214818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571472" y="1857364"/>
            <a:ext cx="7715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</a:rPr>
              <a:t>PODZIM-září,říjen,listopad</a:t>
            </a:r>
            <a:endParaRPr lang="cs-CZ" sz="3200" b="1" dirty="0">
              <a:solidFill>
                <a:srgbClr val="FFC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14348" y="2428868"/>
            <a:ext cx="578647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Začíná škola,stromy se barví krásnými barvami,prší,je sychravo a příroda se začíná ukládat k zimnímu spánku.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4214818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86578" y="4429132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4429132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4000504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ovéPole 6"/>
          <p:cNvSpPr txBox="1"/>
          <p:nvPr/>
        </p:nvSpPr>
        <p:spPr>
          <a:xfrm>
            <a:off x="642910" y="428604"/>
            <a:ext cx="692948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ZIMA- prosinec,leden,únor</a:t>
            </a:r>
          </a:p>
          <a:p>
            <a:r>
              <a:rPr lang="cs-CZ" sz="3600" dirty="0" smtClean="0"/>
              <a:t>Příroda je pokryta sněhem,spí a blíží se nejkrásnější svátky roku vánoce.</a:t>
            </a:r>
            <a:endParaRPr lang="cs-CZ" sz="36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4000504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15140" y="3929066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6248" y="4000504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  <a:hlinkClick r:id="rId2"/>
              </a:rPr>
              <a:t>http://office.</a:t>
            </a:r>
            <a:r>
              <a:rPr lang="cs-CZ" dirty="0" err="1" smtClean="0">
                <a:solidFill>
                  <a:srgbClr val="002060"/>
                </a:solidFill>
                <a:hlinkClick r:id="rId2"/>
              </a:rPr>
              <a:t>microsoft.com</a:t>
            </a:r>
            <a:r>
              <a:rPr lang="cs-CZ" smtClean="0">
                <a:solidFill>
                  <a:srgbClr val="002060"/>
                </a:solidFill>
              </a:rPr>
              <a:t> - </a:t>
            </a:r>
            <a:r>
              <a:rPr lang="cs-CZ" smtClean="0">
                <a:solidFill>
                  <a:prstClr val="black"/>
                </a:solidFill>
                <a:latin typeface="Arial" charset="0"/>
              </a:rPr>
              <a:t>otevřená galerie</a:t>
            </a: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</TotalTime>
  <Words>140</Words>
  <Application>Microsoft Office PowerPoint</Application>
  <PresentationFormat>Předvádění na obrazovce (4:3)</PresentationFormat>
  <Paragraphs>19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Anotace</vt:lpstr>
      <vt:lpstr>Roční období .</vt:lpstr>
      <vt:lpstr>Snímek 4</vt:lpstr>
      <vt:lpstr>Snímek 5</vt:lpstr>
      <vt:lpstr>Snímek 6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Rita</cp:lastModifiedBy>
  <cp:revision>48</cp:revision>
  <dcterms:created xsi:type="dcterms:W3CDTF">2011-08-21T15:31:45Z</dcterms:created>
  <dcterms:modified xsi:type="dcterms:W3CDTF">2013-01-20T13:19:00Z</dcterms:modified>
</cp:coreProperties>
</file>