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7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err="1" smtClean="0"/>
            <a:t>Kouglová</a:t>
          </a:r>
          <a:r>
            <a:rPr lang="cs-CZ" dirty="0" smtClean="0"/>
            <a:t> </a:t>
          </a:r>
          <a:r>
            <a:rPr lang="cs-CZ" dirty="0" err="1" smtClean="0"/>
            <a:t>Rita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 14C_13 </a:t>
          </a:r>
          <a:r>
            <a:rPr lang="cs-CZ" dirty="0" smtClean="0"/>
            <a:t>Téma -Úraz a nemoc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Téma:Prvouka,1.ročník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1896" custLinFactNeighborY="702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VY_32_INOVACE_01_Téma</a:t>
          </a:r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Téma:</a:t>
          </a:r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Relationship Id="rId9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513947861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pro žáky 1.ročníku v Prvouce a využití na interaktivní tabuli.</a:t>
            </a:r>
          </a:p>
          <a:p>
            <a:r>
              <a:rPr lang="cs-CZ" dirty="0" smtClean="0"/>
              <a:t>Žáci se seznámí s pojmy nemoc a úraz. </a:t>
            </a:r>
            <a:r>
              <a:rPr lang="cs-CZ" smtClean="0"/>
              <a:t>Přemýšlí </a:t>
            </a:r>
            <a:r>
              <a:rPr lang="cs-CZ" dirty="0" smtClean="0"/>
              <a:t>nad pojmy a hledají </a:t>
            </a:r>
            <a:r>
              <a:rPr lang="cs-CZ" smtClean="0"/>
              <a:t>rozdíly, vysvětlují, jak </a:t>
            </a:r>
            <a:r>
              <a:rPr lang="cs-CZ" dirty="0" smtClean="0"/>
              <a:t>se chovat, pokud jsou nemocní nebo utrpěli úraz.Jaká zdravotnická zařízení musí navštívit a zda ví, kde se v jejich okolí nacházejí.Na závěr žáci rozdělují obrázky na úrazy </a:t>
            </a:r>
            <a:r>
              <a:rPr lang="cs-CZ" smtClean="0"/>
              <a:t>a nemoci.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NEMOC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85736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86116" y="185736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00760" y="171448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571472" y="3714752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rýma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86116" y="4000504"/>
            <a:ext cx="2357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horečka a bolest hlavy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15074" y="3714752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nebezpečné viry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8596" y="5214950"/>
            <a:ext cx="778674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Žáci podle obrázků popisují jednotlivé nemoci a přemýšlí nad pojmem nebezpečné viry.</a:t>
            </a:r>
            <a:endParaRPr lang="cs-CZ" sz="28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ÚRAZ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714348" y="121442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68" y="135729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43636" y="128586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43108" y="335756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143504" y="328612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357158" y="5643578"/>
            <a:ext cx="83582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Žáci opět popisují obrázky a přemýšlí, jaký je rozdíl mezi úrazem a nemocí.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Obrázky roztřídíme na úrazy a nemoci!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57158" y="164305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2066" y="150017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58" y="414338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072330" y="150017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72066" y="428625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643174" y="150017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215206" y="4071942"/>
            <a:ext cx="1571636" cy="1571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000364" y="4786322"/>
            <a:ext cx="1357322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TextovéPole 13"/>
          <p:cNvSpPr txBox="1"/>
          <p:nvPr/>
        </p:nvSpPr>
        <p:spPr>
          <a:xfrm>
            <a:off x="500034" y="3643314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rýma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857488" y="3286124"/>
            <a:ext cx="1428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úraz elektrickým proudem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286380" y="3571876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horečka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1472" y="6286520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bolest hlavy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72066" y="6072206"/>
            <a:ext cx="11430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zlomená noha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572396" y="5715016"/>
            <a:ext cx="12858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zlomená ruka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71472" y="1285860"/>
            <a:ext cx="1571636" cy="1571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488" y="1071546"/>
            <a:ext cx="1643074" cy="1643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14612" y="3786190"/>
            <a:ext cx="1543048" cy="1543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596" y="3786190"/>
            <a:ext cx="1714512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5000628" y="1571612"/>
            <a:ext cx="37862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Pokud jsme nemocní, tak navštívíme dětského lékaře.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14876" y="3929066"/>
            <a:ext cx="35719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Při vážnějším úrazu musíme navštívit nemocnici.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hlinkClick r:id="rId2"/>
              </a:rPr>
              <a:t>http://office.</a:t>
            </a:r>
            <a:r>
              <a:rPr lang="cs-CZ" dirty="0" err="1" smtClean="0">
                <a:solidFill>
                  <a:srgbClr val="002060"/>
                </a:solidFill>
                <a:hlinkClick r:id="rId2"/>
              </a:rPr>
              <a:t>microsoft.com</a:t>
            </a:r>
            <a:r>
              <a:rPr lang="cs-CZ" dirty="0" smtClean="0">
                <a:solidFill>
                  <a:srgbClr val="002060"/>
                </a:solidFill>
              </a:rPr>
              <a:t> - </a:t>
            </a: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otevřená galerie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372</TotalTime>
  <Words>175</Words>
  <Application>Microsoft Office PowerPoint</Application>
  <PresentationFormat>Předvádění na obrazovce (4:3)</PresentationFormat>
  <Paragraphs>26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NEMOC</vt:lpstr>
      <vt:lpstr>ÚRAZ</vt:lpstr>
      <vt:lpstr>Obrázky roztřídíme na úrazy a nemoci!</vt:lpstr>
      <vt:lpstr>Snímek 6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Rita</cp:lastModifiedBy>
  <cp:revision>62</cp:revision>
  <dcterms:created xsi:type="dcterms:W3CDTF">2011-08-21T15:31:45Z</dcterms:created>
  <dcterms:modified xsi:type="dcterms:W3CDTF">2013-01-20T13:19:42Z</dcterms:modified>
</cp:coreProperties>
</file>