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err="1" smtClean="0"/>
            <a:t>Kouglová</a:t>
          </a:r>
          <a:r>
            <a:rPr lang="cs-CZ" dirty="0" smtClean="0"/>
            <a:t> </a:t>
          </a:r>
          <a:r>
            <a:rPr lang="cs-CZ" dirty="0" err="1" smtClean="0"/>
            <a:t>Rita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 </a:t>
          </a:r>
          <a:r>
            <a:rPr lang="cs-CZ" smtClean="0"/>
            <a:t>14C_14 </a:t>
          </a:r>
          <a:r>
            <a:rPr lang="cs-CZ" smtClean="0"/>
            <a:t>Téma- </a:t>
          </a:r>
          <a:r>
            <a:rPr lang="cs-CZ" smtClean="0"/>
            <a:t>Dny </a:t>
          </a:r>
          <a:r>
            <a:rPr lang="cs-CZ" dirty="0" smtClean="0"/>
            <a:t>v týdnu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Téma:Prvouka,1.ročník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 custLinFactNeighborX="1896" custLinFactNeighborY="702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VY_32_INOVACE_01_Téma</a:t>
          </a:r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Téma:</a:t>
          </a:r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CZ.1.07/1.4.00/21.1431</a:t>
          </a:r>
          <a:endParaRPr lang="cs-CZ" sz="18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513947861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smtClean="0"/>
              <a:t>Prezentace pro žáky 1.ročníku v Prvouce a využití na interaktivní tabuli.</a:t>
            </a:r>
          </a:p>
          <a:p>
            <a:r>
              <a:rPr lang="cs-CZ" sz="2800" dirty="0" smtClean="0"/>
              <a:t>Cílem hodiny je seznámit žáky se dny v týdnu.</a:t>
            </a:r>
          </a:p>
          <a:p>
            <a:r>
              <a:rPr lang="cs-CZ" sz="2800" dirty="0" smtClean="0"/>
              <a:t>Žáci přemýšlí a rozdělí celý týden na pracovní dny a dny volna.Samostatně vypráví,kolik dní chodíme do školy a kolik dní máme volno.Jednoduchou hrou žáci procvičují dny v týdnu.Ptají se spolužáků např. ,který je den v týdnu,který bude zítra,který byl včera.Zároveň hrou žáci rozvíjí slovní zásobu.Na závěr učivo procvičíme doplňováním jednotlivých dnů </a:t>
            </a:r>
            <a:r>
              <a:rPr lang="cs-CZ" sz="2800" smtClean="0"/>
              <a:t>v týdnu.</a:t>
            </a:r>
            <a:endParaRPr lang="cs-CZ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DNY V TÝDNU</a:t>
            </a:r>
            <a:endParaRPr lang="cs-CZ" sz="60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428736"/>
            <a:ext cx="142876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357158" y="1285860"/>
            <a:ext cx="1857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Pondělí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1428736"/>
            <a:ext cx="1471610" cy="147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4500562" y="1643050"/>
            <a:ext cx="1785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Úterý</a:t>
            </a:r>
            <a:endParaRPr lang="cs-CZ" sz="3200" b="1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3143248"/>
            <a:ext cx="1500198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500034" y="4598549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Středa</a:t>
            </a:r>
            <a:endParaRPr lang="cs-CZ" sz="3200" b="1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68" y="3214686"/>
            <a:ext cx="178595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72264" y="3214686"/>
            <a:ext cx="1543048" cy="154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ovéPole 12"/>
          <p:cNvSpPr txBox="1"/>
          <p:nvPr/>
        </p:nvSpPr>
        <p:spPr>
          <a:xfrm>
            <a:off x="3571868" y="5072074"/>
            <a:ext cx="1785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Čtvrtek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572264" y="4857760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Pátek</a:t>
            </a:r>
            <a:endParaRPr lang="cs-CZ" sz="32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57158" y="6072206"/>
            <a:ext cx="63579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Žáci popisují pracovní dny.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DNY VOLNA</a:t>
            </a:r>
            <a:endParaRPr lang="cs-CZ" sz="60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57422" y="1571612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128586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3143248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1934" y="342900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785786" y="2500306"/>
            <a:ext cx="235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Sobota</a:t>
            </a:r>
            <a:endParaRPr lang="cs-CZ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57224" y="3857628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Neděle</a:t>
            </a:r>
            <a:endParaRPr lang="cs-CZ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71472" y="5429264"/>
            <a:ext cx="69294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Žáci vypravují a přemýšlí o využití volného času!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Důležité poznatky</a:t>
            </a:r>
            <a:endParaRPr lang="cs-CZ" sz="60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4643446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85786" y="1785926"/>
            <a:ext cx="5786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Týden má…….dnů.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42976" y="3000372"/>
            <a:ext cx="61436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Do školy chodíme…..dnů.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714884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1500174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dirty="0" smtClean="0"/>
              <a:t>Žáci doplňují neúplné názvy dnů.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err="1" smtClean="0"/>
              <a:t>Pondě</a:t>
            </a:r>
            <a:r>
              <a:rPr lang="cs-CZ" b="1" dirty="0" smtClean="0"/>
              <a:t>…….</a:t>
            </a:r>
          </a:p>
          <a:p>
            <a:r>
              <a:rPr lang="cs-CZ" b="1" dirty="0" err="1" smtClean="0"/>
              <a:t>Úte</a:t>
            </a:r>
            <a:r>
              <a:rPr lang="cs-CZ" b="1" dirty="0" smtClean="0"/>
              <a:t>…….</a:t>
            </a:r>
          </a:p>
          <a:p>
            <a:r>
              <a:rPr lang="cs-CZ" b="1" dirty="0" smtClean="0"/>
              <a:t>Stře……</a:t>
            </a:r>
          </a:p>
          <a:p>
            <a:r>
              <a:rPr lang="cs-CZ" b="1" dirty="0" err="1" smtClean="0"/>
              <a:t>Čtvr</a:t>
            </a:r>
            <a:r>
              <a:rPr lang="cs-CZ" b="1" dirty="0" smtClean="0"/>
              <a:t>…..</a:t>
            </a:r>
          </a:p>
          <a:p>
            <a:r>
              <a:rPr lang="cs-CZ" b="1" dirty="0" smtClean="0"/>
              <a:t>Pá…..</a:t>
            </a:r>
          </a:p>
          <a:p>
            <a:r>
              <a:rPr lang="cs-CZ" b="1" dirty="0" err="1" smtClean="0"/>
              <a:t>Sobo</a:t>
            </a:r>
            <a:r>
              <a:rPr lang="cs-CZ" b="1" dirty="0" smtClean="0"/>
              <a:t>……</a:t>
            </a:r>
          </a:p>
          <a:p>
            <a:r>
              <a:rPr lang="cs-CZ" b="1" dirty="0" err="1" smtClean="0"/>
              <a:t>Nedě</a:t>
            </a:r>
            <a:r>
              <a:rPr lang="cs-CZ" b="1" dirty="0" smtClean="0"/>
              <a:t>…….</a:t>
            </a:r>
            <a:r>
              <a:rPr lang="cs-CZ" dirty="0" smtClean="0"/>
              <a:t>.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Vyznačují dny volna.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  <a:hlinkClick r:id="rId2"/>
              </a:rPr>
              <a:t>http://office.</a:t>
            </a:r>
            <a:r>
              <a:rPr lang="cs-CZ" dirty="0" err="1" smtClean="0">
                <a:solidFill>
                  <a:srgbClr val="002060"/>
                </a:solidFill>
                <a:hlinkClick r:id="rId2"/>
              </a:rPr>
              <a:t>microsoft.com</a:t>
            </a:r>
            <a:r>
              <a:rPr lang="cs-CZ" dirty="0" smtClean="0">
                <a:solidFill>
                  <a:srgbClr val="002060"/>
                </a:solidFill>
              </a:rPr>
              <a:t> - 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otevřená galerie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</TotalTime>
  <Words>181</Words>
  <Application>Microsoft Office PowerPoint</Application>
  <PresentationFormat>Předvádění na obrazovce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Anotace</vt:lpstr>
      <vt:lpstr>DNY V TÝDNU</vt:lpstr>
      <vt:lpstr>DNY VOLNA</vt:lpstr>
      <vt:lpstr>Důležité poznatky</vt:lpstr>
      <vt:lpstr>Žáci doplňují neúplné názvy dnů.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Rita</cp:lastModifiedBy>
  <cp:revision>75</cp:revision>
  <dcterms:created xsi:type="dcterms:W3CDTF">2011-08-21T15:31:45Z</dcterms:created>
  <dcterms:modified xsi:type="dcterms:W3CDTF">2013-01-20T13:20:52Z</dcterms:modified>
</cp:coreProperties>
</file>