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  <a:srgbClr val="66FFFF"/>
    <a:srgbClr val="FF0000"/>
    <a:srgbClr val="0099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err="1" smtClean="0"/>
            <a:t>Kouglová</a:t>
          </a:r>
          <a:r>
            <a:rPr lang="cs-CZ" dirty="0" smtClean="0"/>
            <a:t> </a:t>
          </a:r>
          <a:r>
            <a:rPr lang="cs-CZ" dirty="0" err="1" smtClean="0"/>
            <a:t>Rita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 </a:t>
          </a:r>
          <a:r>
            <a:rPr lang="cs-CZ" smtClean="0"/>
            <a:t>14C_17 </a:t>
          </a:r>
          <a:r>
            <a:rPr lang="cs-CZ" dirty="0" smtClean="0"/>
            <a:t>Téma-Zvířata na statku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Téma:Prvouka,1.ročník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896" custLinFactNeighborY="702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VY_32_INOVACE_01_Téma</a:t>
          </a:r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Téma:</a:t>
          </a:r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3.jpeg"/><Relationship Id="rId4" Type="http://schemas.openxmlformats.org/officeDocument/2006/relationships/image" Target="../media/image2.jpeg"/><Relationship Id="rId9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513947861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Prezentace pro žáky 1.ročníku v Prvouce a využití na interaktivní tabuli.</a:t>
            </a:r>
          </a:p>
          <a:p>
            <a:r>
              <a:rPr lang="cs-CZ" dirty="0" smtClean="0"/>
              <a:t>Cílem hodiny je procvičit s žáky drůbež a hospodářská zvířata. Žáci přemýšlí a jmenují druhy zvířat a jejich mláďata,vypravují,kde zvířata žijí,čím se krmí a jak se o ně můžeme starat a proč se chovají a za jakým účelem.Na procvičení učiva žáci doplňují názvy zvířat a dokreslují,čím by je krmili.Na připravený pracovní list namalují své oblíbené zvíře.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FF0000"/>
                </a:solidFill>
              </a:rPr>
              <a:t>Drůbež</a:t>
            </a:r>
            <a:endParaRPr lang="cs-CZ" sz="60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1431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86182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57950" y="221455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TextovéPole 8"/>
          <p:cNvSpPr txBox="1"/>
          <p:nvPr/>
        </p:nvSpPr>
        <p:spPr>
          <a:xfrm>
            <a:off x="3714744" y="4357694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SL  PI C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4286256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  H    T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29388" y="4357694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  Ř  TK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034" y="5786454"/>
            <a:ext cx="80724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Žáci doplňují neúplné názvy drůbeže.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Hospodářská zvířata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06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15140" y="157161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0034" y="3786190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71472" y="3214686"/>
            <a:ext cx="18573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K  á  a</a:t>
            </a:r>
            <a:endParaRPr lang="cs-CZ" sz="32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571868" y="3286124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O v c    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29454" y="3357562"/>
            <a:ext cx="164307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 r  s  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85984" y="4357694"/>
            <a:ext cx="29289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 r   l  k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1472" y="5429264"/>
            <a:ext cx="82868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Žáci opět doplňují neúplné názvy hospodářských zvířat.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Hospodářská zvířata</a:t>
            </a:r>
            <a:endParaRPr lang="cs-CZ" sz="6000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42910" y="207167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314324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5984" y="150017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00826" y="185736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>
            <a:off x="500034" y="5214950"/>
            <a:ext cx="81439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Žáci samostatně doplňují názvy hospodářských zvířat.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FF0000"/>
                </a:solidFill>
              </a:rPr>
              <a:t>Žáci k sobě přiřazují správné dvojice zvířat a pojmenovávají jejich mláďata.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392906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2143116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571736" y="1928802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171448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85720" y="4357694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929190" y="4214818"/>
            <a:ext cx="18288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Žáci dopíší názvy zvířat a mláďat a dokreslí, čím by zvířata krmili.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571473" y="1500176"/>
          <a:ext cx="8072493" cy="51435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0831"/>
                <a:gridCol w="2690831"/>
                <a:gridCol w="2690831"/>
              </a:tblGrid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Samec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Samice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Mládě</a:t>
                      </a:r>
                      <a:endParaRPr lang="cs-CZ" sz="3600" dirty="0"/>
                    </a:p>
                  </a:txBody>
                  <a:tcPr/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Kohout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Kráva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Jehně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Kůň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99FF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Sele</a:t>
                      </a:r>
                      <a:endParaRPr lang="cs-CZ" sz="36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Kachna</a:t>
                      </a:r>
                      <a:endParaRPr lang="cs-CZ" sz="3600" b="1" dirty="0"/>
                    </a:p>
                  </a:txBody>
                  <a:tcPr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66FFFF"/>
                    </a:solidFill>
                  </a:tcPr>
                </a:tc>
              </a:tr>
              <a:tr h="64294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80008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80008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tx1"/>
                          </a:solidFill>
                        </a:rPr>
                        <a:t>Kůzle</a:t>
                      </a:r>
                      <a:endParaRPr lang="cs-CZ" sz="36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80008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hlinkClick r:id="rId2"/>
              </a:rPr>
              <a:t>http://office.</a:t>
            </a:r>
            <a:r>
              <a:rPr lang="cs-CZ" dirty="0" err="1" smtClean="0">
                <a:solidFill>
                  <a:srgbClr val="002060"/>
                </a:solidFill>
                <a:hlinkClick r:id="rId2"/>
              </a:rPr>
              <a:t>microsoft.com</a:t>
            </a:r>
            <a:r>
              <a:rPr lang="cs-CZ" dirty="0" smtClean="0">
                <a:solidFill>
                  <a:srgbClr val="002060"/>
                </a:solidFill>
              </a:rPr>
              <a:t> - </a:t>
            </a:r>
            <a:r>
              <a:rPr lang="cs-CZ" dirty="0" smtClean="0">
                <a:solidFill>
                  <a:prstClr val="black"/>
                </a:solidFill>
                <a:latin typeface="Arial" charset="0"/>
              </a:rPr>
              <a:t>otevřená galerie</a:t>
            </a:r>
            <a:endParaRPr lang="cs-CZ" dirty="0">
              <a:solidFill>
                <a:prstClr val="black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699</TotalTime>
  <Words>194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Drůbež</vt:lpstr>
      <vt:lpstr>Hospodářská zvířata</vt:lpstr>
      <vt:lpstr>Hospodářská zvířata</vt:lpstr>
      <vt:lpstr>Žáci k sobě přiřazují správné dvojice zvířat a pojmenovávají jejich mláďata.</vt:lpstr>
      <vt:lpstr>Žáci dopíší názvy zvířat a mláďat a dokreslí, čím by zvířata krmili.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Rita</cp:lastModifiedBy>
  <cp:revision>102</cp:revision>
  <dcterms:created xsi:type="dcterms:W3CDTF">2011-08-21T15:31:45Z</dcterms:created>
  <dcterms:modified xsi:type="dcterms:W3CDTF">2013-01-20T13:21:44Z</dcterms:modified>
</cp:coreProperties>
</file>