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14C_19 </a:t>
          </a:r>
          <a:r>
            <a:rPr lang="cs-CZ" dirty="0" smtClean="0"/>
            <a:t>Téma-Letní příroda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896" custLinFactNeighborY="702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pro žáky 1.ročníku v Prvouce a využití na interaktivní tabuli.</a:t>
            </a:r>
          </a:p>
          <a:p>
            <a:r>
              <a:rPr lang="cs-CZ" dirty="0" smtClean="0"/>
              <a:t>Žáci podle obrázků vypráví o charakteristických znacích letní přírody, vybírají vhodné obrázky, které patří k létu a zdůvodňují proč jsou vhodné či ne.Opakují letní měsíce a doplňují jejích názvy.Na závěr doplňují neúplné věty a přiřazují k nim vhodné obrázky.Žáci využijí znalosti při poznávací vycházce do přírody.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Letní obrázky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00010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107154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35716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85984" y="250030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285749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3768" y="242886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282" y="364331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500034" y="5500702"/>
            <a:ext cx="80010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Žáci podle obrázků popisují letní období a samostatně vypravují.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Žáci vyhledávají letní obrázky,vypravují, jakou mají souvislost s létem a nevhodné škrtnou.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5720" y="3714752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15716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1643050"/>
            <a:ext cx="1500166" cy="1500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00892" y="128586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14744" y="335756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785918" y="314324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143768" y="328612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428860" y="50292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500694" y="478632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Žáci si zopakují letní měsíce a doplní jejich neúplné názvy.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929322" y="192880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421481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71472" y="2500306"/>
            <a:ext cx="47149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   R V  N</a:t>
            </a:r>
            <a:endParaRPr lang="cs-CZ" sz="4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4000504"/>
            <a:ext cx="40719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  RV  N   C</a:t>
            </a:r>
            <a:endParaRPr lang="cs-CZ" sz="4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5143512"/>
            <a:ext cx="45005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S   P   N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 fontScale="90000"/>
          </a:bodyPr>
          <a:lstStyle/>
          <a:p>
            <a:pPr algn="l"/>
            <a:r>
              <a:rPr lang="cs-CZ" sz="4800" b="1" dirty="0" smtClean="0">
                <a:solidFill>
                  <a:srgbClr val="FF0000"/>
                </a:solidFill>
              </a:rPr>
              <a:t>Žáci doplňují neúplné věty a přiřazují k nim jednotlivé obrázky.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628" y="1714488"/>
            <a:ext cx="1828800" cy="16859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3143248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68" y="335756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50292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85720" y="1571612"/>
            <a:ext cx="47149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létě svítí………</a:t>
            </a:r>
            <a:endParaRPr lang="cs-CZ" sz="3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7158" y="2214554"/>
            <a:ext cx="49292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Někdy se na obloze objeví černé mraky a začne…………</a:t>
            </a:r>
            <a:endParaRPr lang="cs-CZ" sz="3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596" y="3429000"/>
            <a:ext cx="47863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Pokud po dešti vysvitne sluníčko, objeví se barevná ……..</a:t>
            </a:r>
            <a:endParaRPr lang="cs-CZ" sz="3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596" y="4929198"/>
            <a:ext cx="4857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 rybníka můžeme vidět….</a:t>
            </a:r>
            <a:endParaRPr lang="cs-CZ" sz="3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5720" y="5643578"/>
            <a:ext cx="50006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Když je hezky, děti si hrají v…..</a:t>
            </a:r>
            <a:endParaRPr lang="cs-CZ" sz="3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836</TotalTime>
  <Words>196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Letní obrázky</vt:lpstr>
      <vt:lpstr>Žáci vyhledávají letní obrázky,vypravují, jakou mají souvislost s létem a nevhodné škrtnou.</vt:lpstr>
      <vt:lpstr>Žáci si zopakují letní měsíce a doplní jejich neúplné názvy.</vt:lpstr>
      <vt:lpstr>Žáci doplňují neúplné věty a přiřazují k nim jednotlivé obrázky.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122</cp:revision>
  <dcterms:created xsi:type="dcterms:W3CDTF">2011-08-21T15:31:45Z</dcterms:created>
  <dcterms:modified xsi:type="dcterms:W3CDTF">2013-01-20T13:22:26Z</dcterms:modified>
</cp:coreProperties>
</file>