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4" r:id="rId6"/>
    <p:sldId id="265" r:id="rId7"/>
    <p:sldId id="266" r:id="rId8"/>
    <p:sldId id="267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6" d="100"/>
          <a:sy n="126" d="100"/>
        </p:scale>
        <p:origin x="-66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9E6083A-8C5C-41E2-A984-B30EE30CE658}" type="doc">
      <dgm:prSet loTypeId="urn:microsoft.com/office/officeart/2005/8/layout/hierarchy2" loCatId="hierarchy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cs-CZ"/>
        </a:p>
      </dgm:t>
    </dgm:pt>
    <dgm:pt modelId="{38C17FE2-0587-4A97-BEB9-4FE4DE312D3D}">
      <dgm:prSet phldrT="[Text]"/>
      <dgm:spPr/>
      <dgm:t>
        <a:bodyPr/>
        <a:lstStyle/>
        <a:p>
          <a:r>
            <a:rPr lang="cs-CZ" dirty="0" smtClean="0"/>
            <a:t>?</a:t>
          </a:r>
          <a:endParaRPr lang="cs-CZ" dirty="0"/>
        </a:p>
      </dgm:t>
    </dgm:pt>
    <dgm:pt modelId="{4177CE80-AD19-4657-9E9A-6E1CC20EF0F9}" type="parTrans" cxnId="{303B8331-BEC9-42DE-BFDC-5845099C1E7B}">
      <dgm:prSet/>
      <dgm:spPr/>
      <dgm:t>
        <a:bodyPr/>
        <a:lstStyle/>
        <a:p>
          <a:endParaRPr lang="cs-CZ"/>
        </a:p>
      </dgm:t>
    </dgm:pt>
    <dgm:pt modelId="{EBC23A79-8232-4FC0-8CA9-E4358AD87A93}" type="sibTrans" cxnId="{303B8331-BEC9-42DE-BFDC-5845099C1E7B}">
      <dgm:prSet/>
      <dgm:spPr/>
      <dgm:t>
        <a:bodyPr/>
        <a:lstStyle/>
        <a:p>
          <a:endParaRPr lang="cs-CZ"/>
        </a:p>
      </dgm:t>
    </dgm:pt>
    <dgm:pt modelId="{7FEC315E-D4F6-4B76-B4D5-00D8120965B3}">
      <dgm:prSet phldrT="[Text]"/>
      <dgm:spPr/>
      <dgm:t>
        <a:bodyPr/>
        <a:lstStyle/>
        <a:p>
          <a:r>
            <a:rPr lang="cs-CZ" dirty="0" smtClean="0"/>
            <a:t>neznám webovou adresu</a:t>
          </a:r>
          <a:endParaRPr lang="cs-CZ" dirty="0"/>
        </a:p>
      </dgm:t>
    </dgm:pt>
    <dgm:pt modelId="{39E2E215-AFA7-4F5A-ADFA-1D7D45C8682E}" type="parTrans" cxnId="{38668786-FD26-458B-8A85-0207BDC54C2C}">
      <dgm:prSet/>
      <dgm:spPr/>
      <dgm:t>
        <a:bodyPr/>
        <a:lstStyle/>
        <a:p>
          <a:endParaRPr lang="cs-CZ"/>
        </a:p>
      </dgm:t>
    </dgm:pt>
    <dgm:pt modelId="{FB612DD5-E37D-4198-973C-731C968744CF}" type="sibTrans" cxnId="{38668786-FD26-458B-8A85-0207BDC54C2C}">
      <dgm:prSet/>
      <dgm:spPr/>
      <dgm:t>
        <a:bodyPr/>
        <a:lstStyle/>
        <a:p>
          <a:endParaRPr lang="cs-CZ"/>
        </a:p>
      </dgm:t>
    </dgm:pt>
    <dgm:pt modelId="{46F783D9-8DF9-47B1-8DFB-25A7730EB87D}">
      <dgm:prSet phldrT="[Text]"/>
      <dgm:spPr/>
      <dgm:t>
        <a:bodyPr/>
        <a:lstStyle/>
        <a:p>
          <a:r>
            <a:rPr lang="cs-CZ" dirty="0" smtClean="0"/>
            <a:t>použiju katalogový vyhledávač</a:t>
          </a:r>
          <a:endParaRPr lang="cs-CZ" dirty="0"/>
        </a:p>
      </dgm:t>
    </dgm:pt>
    <dgm:pt modelId="{0973D8B4-8622-4CF4-9CD5-F8DDC6BB30B9}" type="parTrans" cxnId="{92FB01BC-5069-44D9-99A8-BF556FE06BBA}">
      <dgm:prSet/>
      <dgm:spPr/>
      <dgm:t>
        <a:bodyPr/>
        <a:lstStyle/>
        <a:p>
          <a:endParaRPr lang="cs-CZ"/>
        </a:p>
      </dgm:t>
    </dgm:pt>
    <dgm:pt modelId="{593E68F8-55D5-4A8C-902C-347C2B762903}" type="sibTrans" cxnId="{92FB01BC-5069-44D9-99A8-BF556FE06BBA}">
      <dgm:prSet/>
      <dgm:spPr/>
      <dgm:t>
        <a:bodyPr/>
        <a:lstStyle/>
        <a:p>
          <a:endParaRPr lang="cs-CZ"/>
        </a:p>
      </dgm:t>
    </dgm:pt>
    <dgm:pt modelId="{33D27DDC-7659-47B5-A0DF-427DEEA19077}">
      <dgm:prSet phldrT="[Text]"/>
      <dgm:spPr/>
      <dgm:t>
        <a:bodyPr/>
        <a:lstStyle/>
        <a:p>
          <a:r>
            <a:rPr lang="cs-CZ" dirty="0" smtClean="0"/>
            <a:t>fulltextový vyhledávač</a:t>
          </a:r>
          <a:endParaRPr lang="cs-CZ" dirty="0"/>
        </a:p>
      </dgm:t>
    </dgm:pt>
    <dgm:pt modelId="{8B709725-A28F-41F1-A983-CE6B20B52893}" type="parTrans" cxnId="{8773320F-FCDC-478F-A5B4-4868A8B9F969}">
      <dgm:prSet/>
      <dgm:spPr/>
      <dgm:t>
        <a:bodyPr/>
        <a:lstStyle/>
        <a:p>
          <a:endParaRPr lang="cs-CZ"/>
        </a:p>
      </dgm:t>
    </dgm:pt>
    <dgm:pt modelId="{CE3B1006-C617-4BEB-A663-F3313677F799}" type="sibTrans" cxnId="{8773320F-FCDC-478F-A5B4-4868A8B9F969}">
      <dgm:prSet/>
      <dgm:spPr/>
      <dgm:t>
        <a:bodyPr/>
        <a:lstStyle/>
        <a:p>
          <a:endParaRPr lang="cs-CZ"/>
        </a:p>
      </dgm:t>
    </dgm:pt>
    <dgm:pt modelId="{F77E7DEF-F869-4B28-89EE-7178D6F32A60}">
      <dgm:prSet phldrT="[Text]"/>
      <dgm:spPr/>
      <dgm:t>
        <a:bodyPr/>
        <a:lstStyle/>
        <a:p>
          <a:r>
            <a:rPr lang="cs-CZ" dirty="0" smtClean="0"/>
            <a:t>znám webovou adresu</a:t>
          </a:r>
          <a:endParaRPr lang="cs-CZ" dirty="0"/>
        </a:p>
      </dgm:t>
    </dgm:pt>
    <dgm:pt modelId="{9D4B0DDA-FC2D-45B6-9F4D-D4CB3F719BC8}" type="parTrans" cxnId="{E0205746-BA1F-414B-BBFA-06E602B4B1F0}">
      <dgm:prSet/>
      <dgm:spPr/>
      <dgm:t>
        <a:bodyPr/>
        <a:lstStyle/>
        <a:p>
          <a:endParaRPr lang="cs-CZ"/>
        </a:p>
      </dgm:t>
    </dgm:pt>
    <dgm:pt modelId="{041A77A6-D854-41D7-9A2A-E5F27E5B150C}" type="sibTrans" cxnId="{E0205746-BA1F-414B-BBFA-06E602B4B1F0}">
      <dgm:prSet/>
      <dgm:spPr/>
      <dgm:t>
        <a:bodyPr/>
        <a:lstStyle/>
        <a:p>
          <a:endParaRPr lang="cs-CZ"/>
        </a:p>
      </dgm:t>
    </dgm:pt>
    <dgm:pt modelId="{8D89BFE7-47B6-4A5D-BD99-15399F1D7016}">
      <dgm:prSet phldrT="[Text]"/>
      <dgm:spPr/>
      <dgm:t>
        <a:bodyPr/>
        <a:lstStyle/>
        <a:p>
          <a:r>
            <a:rPr lang="cs-CZ" dirty="0" smtClean="0"/>
            <a:t>napíšu ji do </a:t>
          </a:r>
          <a:r>
            <a:rPr lang="cs-CZ" dirty="0" err="1" smtClean="0"/>
            <a:t>adresního</a:t>
          </a:r>
          <a:r>
            <a:rPr lang="cs-CZ" dirty="0" smtClean="0"/>
            <a:t> řádku prohlížeče</a:t>
          </a:r>
          <a:endParaRPr lang="cs-CZ" dirty="0"/>
        </a:p>
      </dgm:t>
    </dgm:pt>
    <dgm:pt modelId="{A25FE65B-D60D-456A-9FAA-044ABB3EF995}" type="parTrans" cxnId="{1ED55072-9392-45C0-AD5F-8CE367FF9D4B}">
      <dgm:prSet/>
      <dgm:spPr/>
      <dgm:t>
        <a:bodyPr/>
        <a:lstStyle/>
        <a:p>
          <a:endParaRPr lang="cs-CZ"/>
        </a:p>
      </dgm:t>
    </dgm:pt>
    <dgm:pt modelId="{CFEB991E-222A-48B2-95DB-9151886D76B7}" type="sibTrans" cxnId="{1ED55072-9392-45C0-AD5F-8CE367FF9D4B}">
      <dgm:prSet/>
      <dgm:spPr/>
      <dgm:t>
        <a:bodyPr/>
        <a:lstStyle/>
        <a:p>
          <a:endParaRPr lang="cs-CZ"/>
        </a:p>
      </dgm:t>
    </dgm:pt>
    <dgm:pt modelId="{4B12C295-E5F3-4E85-B5CE-5BC6895E4AEE}" type="pres">
      <dgm:prSet presAssocID="{F9E6083A-8C5C-41E2-A984-B30EE30CE658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8D1770BF-EEA1-4A1F-92CF-F0B85EEA4A10}" type="pres">
      <dgm:prSet presAssocID="{38C17FE2-0587-4A97-BEB9-4FE4DE312D3D}" presName="root1" presStyleCnt="0"/>
      <dgm:spPr/>
    </dgm:pt>
    <dgm:pt modelId="{CA2A4B43-3120-4F06-B33A-77A9BFD662F3}" type="pres">
      <dgm:prSet presAssocID="{38C17FE2-0587-4A97-BEB9-4FE4DE312D3D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F4A80EA0-87BA-404C-8CC3-8B82E835A16C}" type="pres">
      <dgm:prSet presAssocID="{38C17FE2-0587-4A97-BEB9-4FE4DE312D3D}" presName="level2hierChild" presStyleCnt="0"/>
      <dgm:spPr/>
    </dgm:pt>
    <dgm:pt modelId="{95AB8AC1-277B-4420-978A-E1C34D16C9D5}" type="pres">
      <dgm:prSet presAssocID="{39E2E215-AFA7-4F5A-ADFA-1D7D45C8682E}" presName="conn2-1" presStyleLbl="parChTrans1D2" presStyleIdx="0" presStyleCnt="2"/>
      <dgm:spPr/>
    </dgm:pt>
    <dgm:pt modelId="{19703CE6-1657-48D2-A876-78F9693FFB17}" type="pres">
      <dgm:prSet presAssocID="{39E2E215-AFA7-4F5A-ADFA-1D7D45C8682E}" presName="connTx" presStyleLbl="parChTrans1D2" presStyleIdx="0" presStyleCnt="2"/>
      <dgm:spPr/>
    </dgm:pt>
    <dgm:pt modelId="{8AACD429-DB2F-4BFE-8576-A4E4826299FE}" type="pres">
      <dgm:prSet presAssocID="{7FEC315E-D4F6-4B76-B4D5-00D8120965B3}" presName="root2" presStyleCnt="0"/>
      <dgm:spPr/>
    </dgm:pt>
    <dgm:pt modelId="{A1764C47-B6AC-4509-AEB6-07026B4239B6}" type="pres">
      <dgm:prSet presAssocID="{7FEC315E-D4F6-4B76-B4D5-00D8120965B3}" presName="LevelTwoTextNode" presStyleLbl="node2" presStyleIdx="0" presStyleCnt="2">
        <dgm:presLayoutVars>
          <dgm:chPref val="3"/>
        </dgm:presLayoutVars>
      </dgm:prSet>
      <dgm:spPr/>
    </dgm:pt>
    <dgm:pt modelId="{4AFFD3A9-15B4-4CAD-B05D-DBEBC94C9838}" type="pres">
      <dgm:prSet presAssocID="{7FEC315E-D4F6-4B76-B4D5-00D8120965B3}" presName="level3hierChild" presStyleCnt="0"/>
      <dgm:spPr/>
    </dgm:pt>
    <dgm:pt modelId="{180A6AA2-9B38-40CA-9246-055640A88A2C}" type="pres">
      <dgm:prSet presAssocID="{0973D8B4-8622-4CF4-9CD5-F8DDC6BB30B9}" presName="conn2-1" presStyleLbl="parChTrans1D3" presStyleIdx="0" presStyleCnt="3"/>
      <dgm:spPr/>
    </dgm:pt>
    <dgm:pt modelId="{B8AB20B4-F15A-4B2D-B345-1BDE90ECCC98}" type="pres">
      <dgm:prSet presAssocID="{0973D8B4-8622-4CF4-9CD5-F8DDC6BB30B9}" presName="connTx" presStyleLbl="parChTrans1D3" presStyleIdx="0" presStyleCnt="3"/>
      <dgm:spPr/>
    </dgm:pt>
    <dgm:pt modelId="{C696B3BE-7774-4227-9685-906451E84A53}" type="pres">
      <dgm:prSet presAssocID="{46F783D9-8DF9-47B1-8DFB-25A7730EB87D}" presName="root2" presStyleCnt="0"/>
      <dgm:spPr/>
    </dgm:pt>
    <dgm:pt modelId="{86EC1E53-A0DB-4C09-9875-3FECF9379917}" type="pres">
      <dgm:prSet presAssocID="{46F783D9-8DF9-47B1-8DFB-25A7730EB87D}" presName="LevelTwoTextNode" presStyleLbl="node3" presStyleIdx="0" presStyleCnt="3">
        <dgm:presLayoutVars>
          <dgm:chPref val="3"/>
        </dgm:presLayoutVars>
      </dgm:prSet>
      <dgm:spPr/>
    </dgm:pt>
    <dgm:pt modelId="{8B560730-CB47-4709-82CF-04FF658B05F9}" type="pres">
      <dgm:prSet presAssocID="{46F783D9-8DF9-47B1-8DFB-25A7730EB87D}" presName="level3hierChild" presStyleCnt="0"/>
      <dgm:spPr/>
    </dgm:pt>
    <dgm:pt modelId="{E34E5DED-DB36-4803-8DCB-3458B888844E}" type="pres">
      <dgm:prSet presAssocID="{8B709725-A28F-41F1-A983-CE6B20B52893}" presName="conn2-1" presStyleLbl="parChTrans1D3" presStyleIdx="1" presStyleCnt="3"/>
      <dgm:spPr/>
    </dgm:pt>
    <dgm:pt modelId="{9E8D1375-5FE3-4C8E-8A50-7370E29543CE}" type="pres">
      <dgm:prSet presAssocID="{8B709725-A28F-41F1-A983-CE6B20B52893}" presName="connTx" presStyleLbl="parChTrans1D3" presStyleIdx="1" presStyleCnt="3"/>
      <dgm:spPr/>
    </dgm:pt>
    <dgm:pt modelId="{27D5BA66-068F-426E-9B27-D628591C1B6B}" type="pres">
      <dgm:prSet presAssocID="{33D27DDC-7659-47B5-A0DF-427DEEA19077}" presName="root2" presStyleCnt="0"/>
      <dgm:spPr/>
    </dgm:pt>
    <dgm:pt modelId="{142FE234-95B7-4AF9-8382-87BE09DDD050}" type="pres">
      <dgm:prSet presAssocID="{33D27DDC-7659-47B5-A0DF-427DEEA19077}" presName="LevelTwoTextNode" presStyleLbl="node3" presStyleIdx="1" presStyleCnt="3">
        <dgm:presLayoutVars>
          <dgm:chPref val="3"/>
        </dgm:presLayoutVars>
      </dgm:prSet>
      <dgm:spPr/>
    </dgm:pt>
    <dgm:pt modelId="{338D80CF-2D74-4108-B1D1-B79FCAE7AD64}" type="pres">
      <dgm:prSet presAssocID="{33D27DDC-7659-47B5-A0DF-427DEEA19077}" presName="level3hierChild" presStyleCnt="0"/>
      <dgm:spPr/>
    </dgm:pt>
    <dgm:pt modelId="{A1C13F92-F005-4920-B92E-EC17F32AFFEE}" type="pres">
      <dgm:prSet presAssocID="{9D4B0DDA-FC2D-45B6-9F4D-D4CB3F719BC8}" presName="conn2-1" presStyleLbl="parChTrans1D2" presStyleIdx="1" presStyleCnt="2"/>
      <dgm:spPr/>
    </dgm:pt>
    <dgm:pt modelId="{2E51FC84-58F0-460E-A358-0E38139D4D71}" type="pres">
      <dgm:prSet presAssocID="{9D4B0DDA-FC2D-45B6-9F4D-D4CB3F719BC8}" presName="connTx" presStyleLbl="parChTrans1D2" presStyleIdx="1" presStyleCnt="2"/>
      <dgm:spPr/>
    </dgm:pt>
    <dgm:pt modelId="{BA36924E-6432-47F5-8F94-CD047ED391F5}" type="pres">
      <dgm:prSet presAssocID="{F77E7DEF-F869-4B28-89EE-7178D6F32A60}" presName="root2" presStyleCnt="0"/>
      <dgm:spPr/>
    </dgm:pt>
    <dgm:pt modelId="{040E60E9-84ED-403A-8B27-C5748DEC9B06}" type="pres">
      <dgm:prSet presAssocID="{F77E7DEF-F869-4B28-89EE-7178D6F32A60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2F33C6F4-3041-4E04-9D3A-CF9491D3DFBF}" type="pres">
      <dgm:prSet presAssocID="{F77E7DEF-F869-4B28-89EE-7178D6F32A60}" presName="level3hierChild" presStyleCnt="0"/>
      <dgm:spPr/>
    </dgm:pt>
    <dgm:pt modelId="{06A115D2-81B4-40B2-A73C-51E4196125CE}" type="pres">
      <dgm:prSet presAssocID="{A25FE65B-D60D-456A-9FAA-044ABB3EF995}" presName="conn2-1" presStyleLbl="parChTrans1D3" presStyleIdx="2" presStyleCnt="3"/>
      <dgm:spPr/>
    </dgm:pt>
    <dgm:pt modelId="{C2B038F9-65A0-48C4-819E-FC4068E51E00}" type="pres">
      <dgm:prSet presAssocID="{A25FE65B-D60D-456A-9FAA-044ABB3EF995}" presName="connTx" presStyleLbl="parChTrans1D3" presStyleIdx="2" presStyleCnt="3"/>
      <dgm:spPr/>
    </dgm:pt>
    <dgm:pt modelId="{FB71E6B0-D2A8-4509-920F-F4CC31A93A2D}" type="pres">
      <dgm:prSet presAssocID="{8D89BFE7-47B6-4A5D-BD99-15399F1D7016}" presName="root2" presStyleCnt="0"/>
      <dgm:spPr/>
    </dgm:pt>
    <dgm:pt modelId="{F2F060AB-09FA-4B87-B7C6-B27EF9DABF66}" type="pres">
      <dgm:prSet presAssocID="{8D89BFE7-47B6-4A5D-BD99-15399F1D7016}" presName="LevelTwoTextNode" presStyleLbl="node3" presStyleIdx="2" presStyleCnt="3">
        <dgm:presLayoutVars>
          <dgm:chPref val="3"/>
        </dgm:presLayoutVars>
      </dgm:prSet>
      <dgm:spPr/>
    </dgm:pt>
    <dgm:pt modelId="{3FE0CC57-4621-4562-8E83-3D2A689C3627}" type="pres">
      <dgm:prSet presAssocID="{8D89BFE7-47B6-4A5D-BD99-15399F1D7016}" presName="level3hierChild" presStyleCnt="0"/>
      <dgm:spPr/>
    </dgm:pt>
  </dgm:ptLst>
  <dgm:cxnLst>
    <dgm:cxn modelId="{A1F73E35-0A80-4FF7-B273-BC6ECC97096C}" type="presOf" srcId="{39E2E215-AFA7-4F5A-ADFA-1D7D45C8682E}" destId="{95AB8AC1-277B-4420-978A-E1C34D16C9D5}" srcOrd="0" destOrd="0" presId="urn:microsoft.com/office/officeart/2005/8/layout/hierarchy2"/>
    <dgm:cxn modelId="{62C62412-E015-4FD7-88D2-9FCBB78610F2}" type="presOf" srcId="{9D4B0DDA-FC2D-45B6-9F4D-D4CB3F719BC8}" destId="{2E51FC84-58F0-460E-A358-0E38139D4D71}" srcOrd="1" destOrd="0" presId="urn:microsoft.com/office/officeart/2005/8/layout/hierarchy2"/>
    <dgm:cxn modelId="{2329858D-A011-482D-8CC5-77883958A2ED}" type="presOf" srcId="{7FEC315E-D4F6-4B76-B4D5-00D8120965B3}" destId="{A1764C47-B6AC-4509-AEB6-07026B4239B6}" srcOrd="0" destOrd="0" presId="urn:microsoft.com/office/officeart/2005/8/layout/hierarchy2"/>
    <dgm:cxn modelId="{7DF698A5-9F1F-4A9E-BC1C-AD435A3367E4}" type="presOf" srcId="{F9E6083A-8C5C-41E2-A984-B30EE30CE658}" destId="{4B12C295-E5F3-4E85-B5CE-5BC6895E4AEE}" srcOrd="0" destOrd="0" presId="urn:microsoft.com/office/officeart/2005/8/layout/hierarchy2"/>
    <dgm:cxn modelId="{A094CC32-54B3-4A32-B633-2F96283B3EBC}" type="presOf" srcId="{8B709725-A28F-41F1-A983-CE6B20B52893}" destId="{9E8D1375-5FE3-4C8E-8A50-7370E29543CE}" srcOrd="1" destOrd="0" presId="urn:microsoft.com/office/officeart/2005/8/layout/hierarchy2"/>
    <dgm:cxn modelId="{3A64C6A9-C54A-4A2D-B49F-29090D9302AB}" type="presOf" srcId="{A25FE65B-D60D-456A-9FAA-044ABB3EF995}" destId="{C2B038F9-65A0-48C4-819E-FC4068E51E00}" srcOrd="1" destOrd="0" presId="urn:microsoft.com/office/officeart/2005/8/layout/hierarchy2"/>
    <dgm:cxn modelId="{0BC6830A-D46C-46DA-85D6-51A2C43C7076}" type="presOf" srcId="{9D4B0DDA-FC2D-45B6-9F4D-D4CB3F719BC8}" destId="{A1C13F92-F005-4920-B92E-EC17F32AFFEE}" srcOrd="0" destOrd="0" presId="urn:microsoft.com/office/officeart/2005/8/layout/hierarchy2"/>
    <dgm:cxn modelId="{E0205746-BA1F-414B-BBFA-06E602B4B1F0}" srcId="{38C17FE2-0587-4A97-BEB9-4FE4DE312D3D}" destId="{F77E7DEF-F869-4B28-89EE-7178D6F32A60}" srcOrd="1" destOrd="0" parTransId="{9D4B0DDA-FC2D-45B6-9F4D-D4CB3F719BC8}" sibTransId="{041A77A6-D854-41D7-9A2A-E5F27E5B150C}"/>
    <dgm:cxn modelId="{32479FD4-757F-4B10-8901-19CD91CF7E8B}" type="presOf" srcId="{38C17FE2-0587-4A97-BEB9-4FE4DE312D3D}" destId="{CA2A4B43-3120-4F06-B33A-77A9BFD662F3}" srcOrd="0" destOrd="0" presId="urn:microsoft.com/office/officeart/2005/8/layout/hierarchy2"/>
    <dgm:cxn modelId="{AB3CDE44-6D34-4A54-803F-05C44F62EAEB}" type="presOf" srcId="{0973D8B4-8622-4CF4-9CD5-F8DDC6BB30B9}" destId="{180A6AA2-9B38-40CA-9246-055640A88A2C}" srcOrd="0" destOrd="0" presId="urn:microsoft.com/office/officeart/2005/8/layout/hierarchy2"/>
    <dgm:cxn modelId="{1DA4F685-5D51-4B82-A38A-004D0FE49725}" type="presOf" srcId="{33D27DDC-7659-47B5-A0DF-427DEEA19077}" destId="{142FE234-95B7-4AF9-8382-87BE09DDD050}" srcOrd="0" destOrd="0" presId="urn:microsoft.com/office/officeart/2005/8/layout/hierarchy2"/>
    <dgm:cxn modelId="{57B84585-13F3-4C7D-AF80-4B247C3ED9AC}" type="presOf" srcId="{8D89BFE7-47B6-4A5D-BD99-15399F1D7016}" destId="{F2F060AB-09FA-4B87-B7C6-B27EF9DABF66}" srcOrd="0" destOrd="0" presId="urn:microsoft.com/office/officeart/2005/8/layout/hierarchy2"/>
    <dgm:cxn modelId="{303B8331-BEC9-42DE-BFDC-5845099C1E7B}" srcId="{F9E6083A-8C5C-41E2-A984-B30EE30CE658}" destId="{38C17FE2-0587-4A97-BEB9-4FE4DE312D3D}" srcOrd="0" destOrd="0" parTransId="{4177CE80-AD19-4657-9E9A-6E1CC20EF0F9}" sibTransId="{EBC23A79-8232-4FC0-8CA9-E4358AD87A93}"/>
    <dgm:cxn modelId="{EE4B7306-7708-408F-A0D7-F431AD59A50C}" type="presOf" srcId="{0973D8B4-8622-4CF4-9CD5-F8DDC6BB30B9}" destId="{B8AB20B4-F15A-4B2D-B345-1BDE90ECCC98}" srcOrd="1" destOrd="0" presId="urn:microsoft.com/office/officeart/2005/8/layout/hierarchy2"/>
    <dgm:cxn modelId="{E840528F-DF90-4A55-863A-7863AAEEE73A}" type="presOf" srcId="{39E2E215-AFA7-4F5A-ADFA-1D7D45C8682E}" destId="{19703CE6-1657-48D2-A876-78F9693FFB17}" srcOrd="1" destOrd="0" presId="urn:microsoft.com/office/officeart/2005/8/layout/hierarchy2"/>
    <dgm:cxn modelId="{A8A0EA02-D125-4051-B184-8B286BFB6557}" type="presOf" srcId="{46F783D9-8DF9-47B1-8DFB-25A7730EB87D}" destId="{86EC1E53-A0DB-4C09-9875-3FECF9379917}" srcOrd="0" destOrd="0" presId="urn:microsoft.com/office/officeart/2005/8/layout/hierarchy2"/>
    <dgm:cxn modelId="{38668786-FD26-458B-8A85-0207BDC54C2C}" srcId="{38C17FE2-0587-4A97-BEB9-4FE4DE312D3D}" destId="{7FEC315E-D4F6-4B76-B4D5-00D8120965B3}" srcOrd="0" destOrd="0" parTransId="{39E2E215-AFA7-4F5A-ADFA-1D7D45C8682E}" sibTransId="{FB612DD5-E37D-4198-973C-731C968744CF}"/>
    <dgm:cxn modelId="{DEC538D0-7614-402C-858B-3AA2A2F2574D}" type="presOf" srcId="{8B709725-A28F-41F1-A983-CE6B20B52893}" destId="{E34E5DED-DB36-4803-8DCB-3458B888844E}" srcOrd="0" destOrd="0" presId="urn:microsoft.com/office/officeart/2005/8/layout/hierarchy2"/>
    <dgm:cxn modelId="{92FB01BC-5069-44D9-99A8-BF556FE06BBA}" srcId="{7FEC315E-D4F6-4B76-B4D5-00D8120965B3}" destId="{46F783D9-8DF9-47B1-8DFB-25A7730EB87D}" srcOrd="0" destOrd="0" parTransId="{0973D8B4-8622-4CF4-9CD5-F8DDC6BB30B9}" sibTransId="{593E68F8-55D5-4A8C-902C-347C2B762903}"/>
    <dgm:cxn modelId="{9BE006FD-F26F-4536-80E6-A0C23DE26379}" type="presOf" srcId="{A25FE65B-D60D-456A-9FAA-044ABB3EF995}" destId="{06A115D2-81B4-40B2-A73C-51E4196125CE}" srcOrd="0" destOrd="0" presId="urn:microsoft.com/office/officeart/2005/8/layout/hierarchy2"/>
    <dgm:cxn modelId="{2EC5916F-668F-45ED-8B9E-1AEBC95780C5}" type="presOf" srcId="{F77E7DEF-F869-4B28-89EE-7178D6F32A60}" destId="{040E60E9-84ED-403A-8B27-C5748DEC9B06}" srcOrd="0" destOrd="0" presId="urn:microsoft.com/office/officeart/2005/8/layout/hierarchy2"/>
    <dgm:cxn modelId="{1ED55072-9392-45C0-AD5F-8CE367FF9D4B}" srcId="{F77E7DEF-F869-4B28-89EE-7178D6F32A60}" destId="{8D89BFE7-47B6-4A5D-BD99-15399F1D7016}" srcOrd="0" destOrd="0" parTransId="{A25FE65B-D60D-456A-9FAA-044ABB3EF995}" sibTransId="{CFEB991E-222A-48B2-95DB-9151886D76B7}"/>
    <dgm:cxn modelId="{8773320F-FCDC-478F-A5B4-4868A8B9F969}" srcId="{7FEC315E-D4F6-4B76-B4D5-00D8120965B3}" destId="{33D27DDC-7659-47B5-A0DF-427DEEA19077}" srcOrd="1" destOrd="0" parTransId="{8B709725-A28F-41F1-A983-CE6B20B52893}" sibTransId="{CE3B1006-C617-4BEB-A663-F3313677F799}"/>
    <dgm:cxn modelId="{87E4CFD0-AAD0-4413-BB91-B20ACC377BC2}" type="presParOf" srcId="{4B12C295-E5F3-4E85-B5CE-5BC6895E4AEE}" destId="{8D1770BF-EEA1-4A1F-92CF-F0B85EEA4A10}" srcOrd="0" destOrd="0" presId="urn:microsoft.com/office/officeart/2005/8/layout/hierarchy2"/>
    <dgm:cxn modelId="{B415480D-E96E-485A-8D67-CFA692B7F4F5}" type="presParOf" srcId="{8D1770BF-EEA1-4A1F-92CF-F0B85EEA4A10}" destId="{CA2A4B43-3120-4F06-B33A-77A9BFD662F3}" srcOrd="0" destOrd="0" presId="urn:microsoft.com/office/officeart/2005/8/layout/hierarchy2"/>
    <dgm:cxn modelId="{82FAA892-7F0A-4F2F-9789-7ABCB4C80E70}" type="presParOf" srcId="{8D1770BF-EEA1-4A1F-92CF-F0B85EEA4A10}" destId="{F4A80EA0-87BA-404C-8CC3-8B82E835A16C}" srcOrd="1" destOrd="0" presId="urn:microsoft.com/office/officeart/2005/8/layout/hierarchy2"/>
    <dgm:cxn modelId="{2B68E140-A334-461A-BDB1-E48198EAE31D}" type="presParOf" srcId="{F4A80EA0-87BA-404C-8CC3-8B82E835A16C}" destId="{95AB8AC1-277B-4420-978A-E1C34D16C9D5}" srcOrd="0" destOrd="0" presId="urn:microsoft.com/office/officeart/2005/8/layout/hierarchy2"/>
    <dgm:cxn modelId="{F6738F7D-315E-4CF2-B330-1DF83B0B4F40}" type="presParOf" srcId="{95AB8AC1-277B-4420-978A-E1C34D16C9D5}" destId="{19703CE6-1657-48D2-A876-78F9693FFB17}" srcOrd="0" destOrd="0" presId="urn:microsoft.com/office/officeart/2005/8/layout/hierarchy2"/>
    <dgm:cxn modelId="{2BD994A4-CA68-4763-A140-50F04814095F}" type="presParOf" srcId="{F4A80EA0-87BA-404C-8CC3-8B82E835A16C}" destId="{8AACD429-DB2F-4BFE-8576-A4E4826299FE}" srcOrd="1" destOrd="0" presId="urn:microsoft.com/office/officeart/2005/8/layout/hierarchy2"/>
    <dgm:cxn modelId="{73A742CF-6DA6-4464-90D8-B484213A65F9}" type="presParOf" srcId="{8AACD429-DB2F-4BFE-8576-A4E4826299FE}" destId="{A1764C47-B6AC-4509-AEB6-07026B4239B6}" srcOrd="0" destOrd="0" presId="urn:microsoft.com/office/officeart/2005/8/layout/hierarchy2"/>
    <dgm:cxn modelId="{96582C0B-2A67-4DD8-851F-4DCFE385ECA1}" type="presParOf" srcId="{8AACD429-DB2F-4BFE-8576-A4E4826299FE}" destId="{4AFFD3A9-15B4-4CAD-B05D-DBEBC94C9838}" srcOrd="1" destOrd="0" presId="urn:microsoft.com/office/officeart/2005/8/layout/hierarchy2"/>
    <dgm:cxn modelId="{C988EFA0-AF94-42BF-8050-B912CAAAE1B6}" type="presParOf" srcId="{4AFFD3A9-15B4-4CAD-B05D-DBEBC94C9838}" destId="{180A6AA2-9B38-40CA-9246-055640A88A2C}" srcOrd="0" destOrd="0" presId="urn:microsoft.com/office/officeart/2005/8/layout/hierarchy2"/>
    <dgm:cxn modelId="{BAA3D467-58F7-4211-B2D7-0248C360862E}" type="presParOf" srcId="{180A6AA2-9B38-40CA-9246-055640A88A2C}" destId="{B8AB20B4-F15A-4B2D-B345-1BDE90ECCC98}" srcOrd="0" destOrd="0" presId="urn:microsoft.com/office/officeart/2005/8/layout/hierarchy2"/>
    <dgm:cxn modelId="{4D514706-5A7D-444A-A5C2-E2EA5CF2145C}" type="presParOf" srcId="{4AFFD3A9-15B4-4CAD-B05D-DBEBC94C9838}" destId="{C696B3BE-7774-4227-9685-906451E84A53}" srcOrd="1" destOrd="0" presId="urn:microsoft.com/office/officeart/2005/8/layout/hierarchy2"/>
    <dgm:cxn modelId="{70F712D6-96B3-49ED-ADA0-9607FB57BFCA}" type="presParOf" srcId="{C696B3BE-7774-4227-9685-906451E84A53}" destId="{86EC1E53-A0DB-4C09-9875-3FECF9379917}" srcOrd="0" destOrd="0" presId="urn:microsoft.com/office/officeart/2005/8/layout/hierarchy2"/>
    <dgm:cxn modelId="{ACBA7804-46BA-42BA-B5D6-55E7AF546F53}" type="presParOf" srcId="{C696B3BE-7774-4227-9685-906451E84A53}" destId="{8B560730-CB47-4709-82CF-04FF658B05F9}" srcOrd="1" destOrd="0" presId="urn:microsoft.com/office/officeart/2005/8/layout/hierarchy2"/>
    <dgm:cxn modelId="{30147A77-F6AC-498D-A9F3-35480D9D0265}" type="presParOf" srcId="{4AFFD3A9-15B4-4CAD-B05D-DBEBC94C9838}" destId="{E34E5DED-DB36-4803-8DCB-3458B888844E}" srcOrd="2" destOrd="0" presId="urn:microsoft.com/office/officeart/2005/8/layout/hierarchy2"/>
    <dgm:cxn modelId="{644F8A4C-A6C2-41FD-AC9E-56687629D496}" type="presParOf" srcId="{E34E5DED-DB36-4803-8DCB-3458B888844E}" destId="{9E8D1375-5FE3-4C8E-8A50-7370E29543CE}" srcOrd="0" destOrd="0" presId="urn:microsoft.com/office/officeart/2005/8/layout/hierarchy2"/>
    <dgm:cxn modelId="{B1744D29-3293-4081-A070-5AC67E4F0D06}" type="presParOf" srcId="{4AFFD3A9-15B4-4CAD-B05D-DBEBC94C9838}" destId="{27D5BA66-068F-426E-9B27-D628591C1B6B}" srcOrd="3" destOrd="0" presId="urn:microsoft.com/office/officeart/2005/8/layout/hierarchy2"/>
    <dgm:cxn modelId="{BC33E320-1D4B-4F0B-886B-12F57DD1F9D1}" type="presParOf" srcId="{27D5BA66-068F-426E-9B27-D628591C1B6B}" destId="{142FE234-95B7-4AF9-8382-87BE09DDD050}" srcOrd="0" destOrd="0" presId="urn:microsoft.com/office/officeart/2005/8/layout/hierarchy2"/>
    <dgm:cxn modelId="{A44F8209-17DB-4801-A951-B8363DD5CD61}" type="presParOf" srcId="{27D5BA66-068F-426E-9B27-D628591C1B6B}" destId="{338D80CF-2D74-4108-B1D1-B79FCAE7AD64}" srcOrd="1" destOrd="0" presId="urn:microsoft.com/office/officeart/2005/8/layout/hierarchy2"/>
    <dgm:cxn modelId="{23FD755A-CBDD-495D-ADEC-763ED185E783}" type="presParOf" srcId="{F4A80EA0-87BA-404C-8CC3-8B82E835A16C}" destId="{A1C13F92-F005-4920-B92E-EC17F32AFFEE}" srcOrd="2" destOrd="0" presId="urn:microsoft.com/office/officeart/2005/8/layout/hierarchy2"/>
    <dgm:cxn modelId="{C79D5977-C8B9-4E09-8757-7C83EFF6663A}" type="presParOf" srcId="{A1C13F92-F005-4920-B92E-EC17F32AFFEE}" destId="{2E51FC84-58F0-460E-A358-0E38139D4D71}" srcOrd="0" destOrd="0" presId="urn:microsoft.com/office/officeart/2005/8/layout/hierarchy2"/>
    <dgm:cxn modelId="{5F218D23-BA22-406B-A35F-24F30A56FAAD}" type="presParOf" srcId="{F4A80EA0-87BA-404C-8CC3-8B82E835A16C}" destId="{BA36924E-6432-47F5-8F94-CD047ED391F5}" srcOrd="3" destOrd="0" presId="urn:microsoft.com/office/officeart/2005/8/layout/hierarchy2"/>
    <dgm:cxn modelId="{320D7985-F0CA-4929-BB84-B49D6ECFE77A}" type="presParOf" srcId="{BA36924E-6432-47F5-8F94-CD047ED391F5}" destId="{040E60E9-84ED-403A-8B27-C5748DEC9B06}" srcOrd="0" destOrd="0" presId="urn:microsoft.com/office/officeart/2005/8/layout/hierarchy2"/>
    <dgm:cxn modelId="{D4FBA18F-1755-47FA-ABEA-84A1A6B0DD69}" type="presParOf" srcId="{BA36924E-6432-47F5-8F94-CD047ED391F5}" destId="{2F33C6F4-3041-4E04-9D3A-CF9491D3DFBF}" srcOrd="1" destOrd="0" presId="urn:microsoft.com/office/officeart/2005/8/layout/hierarchy2"/>
    <dgm:cxn modelId="{B9DB61AD-457A-4135-A229-6CE8E2B104FB}" type="presParOf" srcId="{2F33C6F4-3041-4E04-9D3A-CF9491D3DFBF}" destId="{06A115D2-81B4-40B2-A73C-51E4196125CE}" srcOrd="0" destOrd="0" presId="urn:microsoft.com/office/officeart/2005/8/layout/hierarchy2"/>
    <dgm:cxn modelId="{34867363-507E-43F1-B6DE-63CE64044B4D}" type="presParOf" srcId="{06A115D2-81B4-40B2-A73C-51E4196125CE}" destId="{C2B038F9-65A0-48C4-819E-FC4068E51E00}" srcOrd="0" destOrd="0" presId="urn:microsoft.com/office/officeart/2005/8/layout/hierarchy2"/>
    <dgm:cxn modelId="{837F410F-712A-4661-996F-C2F7EB4CF6F3}" type="presParOf" srcId="{2F33C6F4-3041-4E04-9D3A-CF9491D3DFBF}" destId="{FB71E6B0-D2A8-4509-920F-F4CC31A93A2D}" srcOrd="1" destOrd="0" presId="urn:microsoft.com/office/officeart/2005/8/layout/hierarchy2"/>
    <dgm:cxn modelId="{E8E220A8-36E8-436D-B8F4-693119832494}" type="presParOf" srcId="{FB71E6B0-D2A8-4509-920F-F4CC31A93A2D}" destId="{F2F060AB-09FA-4B87-B7C6-B27EF9DABF66}" srcOrd="0" destOrd="0" presId="urn:microsoft.com/office/officeart/2005/8/layout/hierarchy2"/>
    <dgm:cxn modelId="{6901E2D5-B5EA-46CD-9109-A2C766044F03}" type="presParOf" srcId="{FB71E6B0-D2A8-4509-920F-F4CC31A93A2D}" destId="{3FE0CC57-4621-4562-8E83-3D2A689C3627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A2A4B43-3120-4F06-B33A-77A9BFD662F3}">
      <dsp:nvSpPr>
        <dsp:cNvPr id="0" name=""/>
        <dsp:cNvSpPr/>
      </dsp:nvSpPr>
      <dsp:spPr>
        <a:xfrm>
          <a:off x="1587" y="1861641"/>
          <a:ext cx="1603374" cy="80168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?</a:t>
          </a:r>
          <a:endParaRPr lang="cs-CZ" sz="1700" kern="1200" dirty="0"/>
        </a:p>
      </dsp:txBody>
      <dsp:txXfrm>
        <a:off x="1587" y="1861641"/>
        <a:ext cx="1603374" cy="801687"/>
      </dsp:txXfrm>
    </dsp:sp>
    <dsp:sp modelId="{95AB8AC1-277B-4420-978A-E1C34D16C9D5}">
      <dsp:nvSpPr>
        <dsp:cNvPr id="0" name=""/>
        <dsp:cNvSpPr/>
      </dsp:nvSpPr>
      <dsp:spPr>
        <a:xfrm rot="18770822">
          <a:off x="1454086" y="1899003"/>
          <a:ext cx="943101" cy="35507"/>
        </a:xfrm>
        <a:custGeom>
          <a:avLst/>
          <a:gdLst/>
          <a:ahLst/>
          <a:cxnLst/>
          <a:rect l="0" t="0" r="0" b="0"/>
          <a:pathLst>
            <a:path>
              <a:moveTo>
                <a:pt x="0" y="17753"/>
              </a:moveTo>
              <a:lnTo>
                <a:pt x="943101" y="17753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8770822">
        <a:off x="1902059" y="1893179"/>
        <a:ext cx="47155" cy="47155"/>
      </dsp:txXfrm>
    </dsp:sp>
    <dsp:sp modelId="{A1764C47-B6AC-4509-AEB6-07026B4239B6}">
      <dsp:nvSpPr>
        <dsp:cNvPr id="0" name=""/>
        <dsp:cNvSpPr/>
      </dsp:nvSpPr>
      <dsp:spPr>
        <a:xfrm>
          <a:off x="2246312" y="1170185"/>
          <a:ext cx="1603374" cy="801687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neznám webovou adresu</a:t>
          </a:r>
          <a:endParaRPr lang="cs-CZ" sz="1700" kern="1200" dirty="0"/>
        </a:p>
      </dsp:txBody>
      <dsp:txXfrm>
        <a:off x="2246312" y="1170185"/>
        <a:ext cx="1603374" cy="801687"/>
      </dsp:txXfrm>
    </dsp:sp>
    <dsp:sp modelId="{180A6AA2-9B38-40CA-9246-055640A88A2C}">
      <dsp:nvSpPr>
        <dsp:cNvPr id="0" name=""/>
        <dsp:cNvSpPr/>
      </dsp:nvSpPr>
      <dsp:spPr>
        <a:xfrm rot="19457599">
          <a:off x="3775450" y="1322790"/>
          <a:ext cx="789824" cy="35507"/>
        </a:xfrm>
        <a:custGeom>
          <a:avLst/>
          <a:gdLst/>
          <a:ahLst/>
          <a:cxnLst/>
          <a:rect l="0" t="0" r="0" b="0"/>
          <a:pathLst>
            <a:path>
              <a:moveTo>
                <a:pt x="0" y="17753"/>
              </a:moveTo>
              <a:lnTo>
                <a:pt x="789824" y="17753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9457599">
        <a:off x="4150616" y="1320798"/>
        <a:ext cx="39491" cy="39491"/>
      </dsp:txXfrm>
    </dsp:sp>
    <dsp:sp modelId="{86EC1E53-A0DB-4C09-9875-3FECF9379917}">
      <dsp:nvSpPr>
        <dsp:cNvPr id="0" name=""/>
        <dsp:cNvSpPr/>
      </dsp:nvSpPr>
      <dsp:spPr>
        <a:xfrm>
          <a:off x="4491037" y="709215"/>
          <a:ext cx="1603374" cy="801687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použiju katalogový vyhledávač</a:t>
          </a:r>
          <a:endParaRPr lang="cs-CZ" sz="1700" kern="1200" dirty="0"/>
        </a:p>
      </dsp:txBody>
      <dsp:txXfrm>
        <a:off x="4491037" y="709215"/>
        <a:ext cx="1603374" cy="801687"/>
      </dsp:txXfrm>
    </dsp:sp>
    <dsp:sp modelId="{E34E5DED-DB36-4803-8DCB-3458B888844E}">
      <dsp:nvSpPr>
        <dsp:cNvPr id="0" name=""/>
        <dsp:cNvSpPr/>
      </dsp:nvSpPr>
      <dsp:spPr>
        <a:xfrm rot="2142401">
          <a:off x="3775450" y="1783760"/>
          <a:ext cx="789824" cy="35507"/>
        </a:xfrm>
        <a:custGeom>
          <a:avLst/>
          <a:gdLst/>
          <a:ahLst/>
          <a:cxnLst/>
          <a:rect l="0" t="0" r="0" b="0"/>
          <a:pathLst>
            <a:path>
              <a:moveTo>
                <a:pt x="0" y="17753"/>
              </a:moveTo>
              <a:lnTo>
                <a:pt x="789824" y="17753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2142401">
        <a:off x="4150616" y="1781769"/>
        <a:ext cx="39491" cy="39491"/>
      </dsp:txXfrm>
    </dsp:sp>
    <dsp:sp modelId="{142FE234-95B7-4AF9-8382-87BE09DDD050}">
      <dsp:nvSpPr>
        <dsp:cNvPr id="0" name=""/>
        <dsp:cNvSpPr/>
      </dsp:nvSpPr>
      <dsp:spPr>
        <a:xfrm>
          <a:off x="4491037" y="1631156"/>
          <a:ext cx="1603374" cy="801687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fulltextový vyhledávač</a:t>
          </a:r>
          <a:endParaRPr lang="cs-CZ" sz="1700" kern="1200" dirty="0"/>
        </a:p>
      </dsp:txBody>
      <dsp:txXfrm>
        <a:off x="4491037" y="1631156"/>
        <a:ext cx="1603374" cy="801687"/>
      </dsp:txXfrm>
    </dsp:sp>
    <dsp:sp modelId="{A1C13F92-F005-4920-B92E-EC17F32AFFEE}">
      <dsp:nvSpPr>
        <dsp:cNvPr id="0" name=""/>
        <dsp:cNvSpPr/>
      </dsp:nvSpPr>
      <dsp:spPr>
        <a:xfrm rot="2829178">
          <a:off x="1454086" y="2590458"/>
          <a:ext cx="943101" cy="35507"/>
        </a:xfrm>
        <a:custGeom>
          <a:avLst/>
          <a:gdLst/>
          <a:ahLst/>
          <a:cxnLst/>
          <a:rect l="0" t="0" r="0" b="0"/>
          <a:pathLst>
            <a:path>
              <a:moveTo>
                <a:pt x="0" y="17753"/>
              </a:moveTo>
              <a:lnTo>
                <a:pt x="943101" y="17753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2829178">
        <a:off x="1902059" y="2584635"/>
        <a:ext cx="47155" cy="47155"/>
      </dsp:txXfrm>
    </dsp:sp>
    <dsp:sp modelId="{040E60E9-84ED-403A-8B27-C5748DEC9B06}">
      <dsp:nvSpPr>
        <dsp:cNvPr id="0" name=""/>
        <dsp:cNvSpPr/>
      </dsp:nvSpPr>
      <dsp:spPr>
        <a:xfrm>
          <a:off x="2246312" y="2553096"/>
          <a:ext cx="1603374" cy="801687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znám webovou adresu</a:t>
          </a:r>
          <a:endParaRPr lang="cs-CZ" sz="1700" kern="1200" dirty="0"/>
        </a:p>
      </dsp:txBody>
      <dsp:txXfrm>
        <a:off x="2246312" y="2553096"/>
        <a:ext cx="1603374" cy="801687"/>
      </dsp:txXfrm>
    </dsp:sp>
    <dsp:sp modelId="{06A115D2-81B4-40B2-A73C-51E4196125CE}">
      <dsp:nvSpPr>
        <dsp:cNvPr id="0" name=""/>
        <dsp:cNvSpPr/>
      </dsp:nvSpPr>
      <dsp:spPr>
        <a:xfrm>
          <a:off x="3849687" y="2936186"/>
          <a:ext cx="641350" cy="35507"/>
        </a:xfrm>
        <a:custGeom>
          <a:avLst/>
          <a:gdLst/>
          <a:ahLst/>
          <a:cxnLst/>
          <a:rect l="0" t="0" r="0" b="0"/>
          <a:pathLst>
            <a:path>
              <a:moveTo>
                <a:pt x="0" y="17753"/>
              </a:moveTo>
              <a:lnTo>
                <a:pt x="641350" y="17753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154328" y="2937906"/>
        <a:ext cx="32067" cy="32067"/>
      </dsp:txXfrm>
    </dsp:sp>
    <dsp:sp modelId="{F2F060AB-09FA-4B87-B7C6-B27EF9DABF66}">
      <dsp:nvSpPr>
        <dsp:cNvPr id="0" name=""/>
        <dsp:cNvSpPr/>
      </dsp:nvSpPr>
      <dsp:spPr>
        <a:xfrm>
          <a:off x="4491037" y="2553096"/>
          <a:ext cx="1603374" cy="801687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napíšu ji do </a:t>
          </a:r>
          <a:r>
            <a:rPr lang="cs-CZ" sz="1700" kern="1200" dirty="0" err="1" smtClean="0"/>
            <a:t>adresního</a:t>
          </a:r>
          <a:r>
            <a:rPr lang="cs-CZ" sz="1700" kern="1200" dirty="0" smtClean="0"/>
            <a:t> řádku prohlížeče</a:t>
          </a:r>
          <a:endParaRPr lang="cs-CZ" sz="1700" kern="1200" dirty="0"/>
        </a:p>
      </dsp:txBody>
      <dsp:txXfrm>
        <a:off x="4491037" y="2553096"/>
        <a:ext cx="1603374" cy="8016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7.1.2012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hyperlink" Target="http://www.wikipedie.org/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google.cz/" TargetMode="External"/><Relationship Id="rId4" Type="http://schemas.openxmlformats.org/officeDocument/2006/relationships/hyperlink" Target="http://www.seznam.cz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2"/>
          <p:cNvSpPr txBox="1">
            <a:spLocks/>
          </p:cNvSpPr>
          <p:nvPr/>
        </p:nvSpPr>
        <p:spPr>
          <a:xfrm>
            <a:off x="0" y="188640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oblast:</a:t>
            </a:r>
          </a:p>
        </p:txBody>
      </p:sp>
      <p:sp>
        <p:nvSpPr>
          <p:cNvPr id="3" name="Zástupný symbol pro text 2"/>
          <p:cNvSpPr txBox="1">
            <a:spLocks/>
          </p:cNvSpPr>
          <p:nvPr/>
        </p:nvSpPr>
        <p:spPr>
          <a:xfrm>
            <a:off x="0" y="746702"/>
            <a:ext cx="2267744" cy="59406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Stupeň základního vzdělávání:</a:t>
            </a:r>
          </a:p>
        </p:txBody>
      </p:sp>
      <p:sp>
        <p:nvSpPr>
          <p:cNvPr id="4" name="Zástupný symbol pro text 2"/>
          <p:cNvSpPr txBox="1">
            <a:spLocks/>
          </p:cNvSpPr>
          <p:nvPr/>
        </p:nvSpPr>
        <p:spPr>
          <a:xfrm>
            <a:off x="0" y="1304764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obor:</a:t>
            </a:r>
          </a:p>
        </p:txBody>
      </p:sp>
      <p:sp>
        <p:nvSpPr>
          <p:cNvPr id="5" name="Zástupný symbol pro text 2"/>
          <p:cNvSpPr txBox="1">
            <a:spLocks/>
          </p:cNvSpPr>
          <p:nvPr/>
        </p:nvSpPr>
        <p:spPr>
          <a:xfrm>
            <a:off x="0" y="1862826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Tematický okruh:</a:t>
            </a:r>
          </a:p>
        </p:txBody>
      </p:sp>
      <p:sp>
        <p:nvSpPr>
          <p:cNvPr id="6" name="Zástupný symbol pro text 2"/>
          <p:cNvSpPr txBox="1">
            <a:spLocks/>
          </p:cNvSpPr>
          <p:nvPr/>
        </p:nvSpPr>
        <p:spPr>
          <a:xfrm>
            <a:off x="0" y="2420888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Téma:</a:t>
            </a:r>
          </a:p>
        </p:txBody>
      </p:sp>
      <p:sp>
        <p:nvSpPr>
          <p:cNvPr id="7" name="Zástupný symbol pro text 2"/>
          <p:cNvSpPr txBox="1">
            <a:spLocks/>
          </p:cNvSpPr>
          <p:nvPr/>
        </p:nvSpPr>
        <p:spPr>
          <a:xfrm>
            <a:off x="0" y="2978950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Autor:</a:t>
            </a:r>
          </a:p>
        </p:txBody>
      </p:sp>
      <p:sp>
        <p:nvSpPr>
          <p:cNvPr id="8" name="Zástupný symbol pro text 2"/>
          <p:cNvSpPr txBox="1">
            <a:spLocks/>
          </p:cNvSpPr>
          <p:nvPr/>
        </p:nvSpPr>
        <p:spPr>
          <a:xfrm>
            <a:off x="0" y="3537012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2000" dirty="0" smtClean="0">
                <a:solidFill>
                  <a:schemeClr val="tx1">
                    <a:tint val="75000"/>
                  </a:schemeClr>
                </a:solidFill>
              </a:rPr>
              <a:t>Období vzniku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</p:txBody>
      </p:sp>
      <p:sp>
        <p:nvSpPr>
          <p:cNvPr id="9" name="Zástupný symbol pro text 2"/>
          <p:cNvSpPr txBox="1">
            <a:spLocks/>
          </p:cNvSpPr>
          <p:nvPr/>
        </p:nvSpPr>
        <p:spPr>
          <a:xfrm>
            <a:off x="0" y="4095074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Určeno pro ročník:</a:t>
            </a:r>
          </a:p>
        </p:txBody>
      </p:sp>
      <p:sp>
        <p:nvSpPr>
          <p:cNvPr id="10" name="Zástupný symbol pro text 2"/>
          <p:cNvSpPr txBox="1">
            <a:spLocks/>
          </p:cNvSpPr>
          <p:nvPr/>
        </p:nvSpPr>
        <p:spPr>
          <a:xfrm>
            <a:off x="0" y="4653136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</a:t>
            </a:r>
          </a:p>
        </p:txBody>
      </p:sp>
      <p:grpSp>
        <p:nvGrpSpPr>
          <p:cNvPr id="11" name="Skupina 10"/>
          <p:cNvGrpSpPr/>
          <p:nvPr/>
        </p:nvGrpSpPr>
        <p:grpSpPr>
          <a:xfrm>
            <a:off x="2015208" y="260648"/>
            <a:ext cx="7128792" cy="6048672"/>
            <a:chOff x="1763688" y="260648"/>
            <a:chExt cx="7128792" cy="6048672"/>
          </a:xfrm>
        </p:grpSpPr>
        <p:sp>
          <p:nvSpPr>
            <p:cNvPr id="12" name="Nadpis 1"/>
            <p:cNvSpPr txBox="1">
              <a:spLocks/>
            </p:cNvSpPr>
            <p:nvPr/>
          </p:nvSpPr>
          <p:spPr>
            <a:xfrm>
              <a:off x="1763688" y="818710"/>
              <a:ext cx="280831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1.</a:t>
              </a:r>
            </a:p>
          </p:txBody>
        </p:sp>
        <p:sp>
          <p:nvSpPr>
            <p:cNvPr id="13" name="Nadpis 1"/>
            <p:cNvSpPr txBox="1">
              <a:spLocks/>
            </p:cNvSpPr>
            <p:nvPr/>
          </p:nvSpPr>
          <p:spPr>
            <a:xfrm>
              <a:off x="1763688" y="260648"/>
              <a:ext cx="712879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Informační a komunikační technologie</a:t>
              </a:r>
            </a:p>
          </p:txBody>
        </p:sp>
        <p:sp>
          <p:nvSpPr>
            <p:cNvPr id="14" name="Nadpis 1"/>
            <p:cNvSpPr txBox="1">
              <a:spLocks/>
            </p:cNvSpPr>
            <p:nvPr/>
          </p:nvSpPr>
          <p:spPr>
            <a:xfrm>
              <a:off x="1763688" y="1376772"/>
              <a:ext cx="651723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 fontScale="62500" lnSpcReduction="2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40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Informační a komunikační technologie</a:t>
              </a:r>
            </a:p>
          </p:txBody>
        </p:sp>
        <p:sp>
          <p:nvSpPr>
            <p:cNvPr id="15" name="Nadpis 1"/>
            <p:cNvSpPr txBox="1">
              <a:spLocks/>
            </p:cNvSpPr>
            <p:nvPr/>
          </p:nvSpPr>
          <p:spPr>
            <a:xfrm>
              <a:off x="1763688" y="1934834"/>
              <a:ext cx="6949280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Vyhledávání </a:t>
              </a:r>
              <a:r>
                <a:rPr kumimoji="0" lang="cs-CZ" sz="2400" b="1" i="0" u="none" strike="noStrike" kern="1200" cap="all" spc="0" normalizeH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 informací a komunikace</a:t>
              </a:r>
              <a:endParaRPr kumimoji="0" lang="cs-CZ" sz="2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6" name="Nadpis 1"/>
            <p:cNvSpPr txBox="1">
              <a:spLocks/>
            </p:cNvSpPr>
            <p:nvPr/>
          </p:nvSpPr>
          <p:spPr>
            <a:xfrm>
              <a:off x="1763688" y="2492896"/>
              <a:ext cx="6733256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internet</a:t>
              </a:r>
              <a:endParaRPr kumimoji="0" lang="cs-CZ" sz="2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7" name="Nadpis 1"/>
            <p:cNvSpPr txBox="1">
              <a:spLocks/>
            </p:cNvSpPr>
            <p:nvPr/>
          </p:nvSpPr>
          <p:spPr>
            <a:xfrm>
              <a:off x="1763688" y="3050958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MGR. Hana Slaná</a:t>
              </a:r>
            </a:p>
          </p:txBody>
        </p:sp>
        <p:sp>
          <p:nvSpPr>
            <p:cNvPr id="18" name="Nadpis 1"/>
            <p:cNvSpPr txBox="1">
              <a:spLocks/>
            </p:cNvSpPr>
            <p:nvPr/>
          </p:nvSpPr>
          <p:spPr>
            <a:xfrm>
              <a:off x="1763688" y="3609020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sz="2400" b="1" cap="all" dirty="0" smtClean="0">
                  <a:latin typeface="+mj-lt"/>
                  <a:ea typeface="+mj-ea"/>
                  <a:cs typeface="+mj-cs"/>
                </a:rPr>
                <a:t>Srpen 2011</a:t>
              </a:r>
              <a:endParaRPr kumimoji="0" lang="cs-CZ" sz="2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9" name="Nadpis 1"/>
            <p:cNvSpPr txBox="1">
              <a:spLocks/>
            </p:cNvSpPr>
            <p:nvPr/>
          </p:nvSpPr>
          <p:spPr>
            <a:xfrm>
              <a:off x="1763688" y="4167082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5.</a:t>
              </a:r>
            </a:p>
          </p:txBody>
        </p:sp>
        <p:sp>
          <p:nvSpPr>
            <p:cNvPr id="20" name="Nadpis 1"/>
            <p:cNvSpPr txBox="1">
              <a:spLocks/>
            </p:cNvSpPr>
            <p:nvPr/>
          </p:nvSpPr>
          <p:spPr>
            <a:xfrm>
              <a:off x="1763688" y="4725144"/>
              <a:ext cx="7128792" cy="158417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Prezentace </a:t>
              </a: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k  seznámení</a:t>
              </a:r>
              <a:r>
                <a:rPr kumimoji="0" lang="cs-CZ" sz="2400" b="1" i="0" u="none" strike="noStrike" kern="1200" cap="all" spc="0" normalizeH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 s vyhledáváním na internetu, pravidly a bezpečností.</a:t>
              </a:r>
              <a:endParaRPr kumimoji="0" lang="cs-CZ" sz="2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/>
          </p:cNvSpPr>
          <p:nvPr/>
        </p:nvSpPr>
        <p:spPr>
          <a:xfrm>
            <a:off x="1403648" y="2276872"/>
            <a:ext cx="5976664" cy="936104"/>
          </a:xfrm>
          <a:prstGeom prst="rect">
            <a:avLst/>
          </a:prstGeo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8000" b="1" i="0" u="none" strike="noStrike" kern="1200" cap="none" spc="50" normalizeH="0" baseline="0" noProof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Internet</a:t>
            </a:r>
            <a:endParaRPr kumimoji="0" lang="cs-CZ" sz="8000" b="1" i="0" u="none" strike="noStrike" kern="1200" cap="none" spc="50" normalizeH="0" baseline="0" noProof="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01800" y="4796632"/>
            <a:ext cx="571817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Podnadpis 2"/>
          <p:cNvSpPr>
            <a:spLocks noGrp="1"/>
          </p:cNvSpPr>
          <p:nvPr/>
        </p:nvSpPr>
        <p:spPr bwMode="auto">
          <a:xfrm>
            <a:off x="395536" y="548680"/>
            <a:ext cx="8305800" cy="55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5720" tIns="45720" rIns="45720" bIns="45720" numCol="1" anchor="b" anchorCtr="0" compatLnSpc="1">
            <a:prstTxWarp prst="textNoShape">
              <a:avLst/>
            </a:prstTxWarp>
            <a:normAutofit/>
          </a:bodyPr>
          <a:lstStyle>
            <a:defPPr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defPPr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  <a:latin typeface="+mn-lt"/>
                <a:ea typeface="+mn-lt"/>
                <a:cs typeface="+mn-lt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None/>
              <a:defRPr sz="2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43D1F"/>
              </a:buClr>
              <a:buFont typeface="Wingdings 2" pitchFamily="18" charset="2"/>
              <a:buNone/>
              <a:defRPr sz="20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42469"/>
              </a:buClr>
              <a:buFont typeface="Wingdings 2" pitchFamily="18" charset="2"/>
              <a:buNone/>
              <a:defRPr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B309B"/>
              </a:buClr>
              <a:buFont typeface="Wingdings 2" pitchFamily="18" charset="2"/>
              <a:buNone/>
              <a:defRPr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indent="0" algn="ctr" eaLnBrk="1" hangingPunct="1">
              <a:buClr>
                <a:schemeClr val="accent6"/>
              </a:buClr>
              <a:buFont typeface="Wingdings 2" pitchFamily="18" charset="2"/>
              <a:buNone/>
              <a:defRPr lang="en-US" sz="1600" baseline="0" smtClean="0">
                <a:latin typeface="+mn-lt"/>
              </a:defRPr>
            </a:lvl6pPr>
            <a:lvl7pPr marL="2743200" indent="0" algn="ctr" eaLnBrk="1" hangingPunct="1">
              <a:buClr>
                <a:schemeClr val="tx2"/>
              </a:buClr>
              <a:buFont typeface="Wingdings 2" pitchFamily="18" charset="2"/>
              <a:buNone/>
              <a:defRPr lang="en-US" sz="1600" baseline="0" smtClean="0">
                <a:latin typeface="+mn-lt"/>
              </a:defRPr>
            </a:lvl7pPr>
            <a:lvl8pPr marL="3200400" indent="0" algn="ctr" eaLnBrk="1" hangingPunct="1">
              <a:buClr>
                <a:schemeClr val="accent2"/>
              </a:buClr>
              <a:buFont typeface="Wingdings 2" pitchFamily="18" charset="2"/>
              <a:buNone/>
              <a:defRPr sz="1600" baseline="0">
                <a:latin typeface="+mn-lt"/>
              </a:defRPr>
            </a:lvl8pPr>
            <a:lvl9pPr marL="3657600" indent="0" algn="ctr" eaLnBrk="1" hangingPunct="1">
              <a:buClr>
                <a:schemeClr val="accent1"/>
              </a:buClr>
              <a:buFont typeface="Wingdings 2" pitchFamily="18" charset="2"/>
              <a:buNone/>
              <a:defRPr sz="1400" baseline="0">
                <a:latin typeface="+mn-lt"/>
              </a:defRPr>
            </a:lvl9pPr>
          </a:lstStyle>
          <a:p>
            <a:pPr eaLnBrk="1" hangingPunct="1">
              <a:defRPr/>
            </a:pPr>
            <a:r>
              <a:rPr lang="cs-CZ" sz="2000" dirty="0" smtClean="0"/>
              <a:t>VY_32_INOVACE_18_Internet</a:t>
            </a:r>
            <a:endParaRPr lang="cs-CZ" sz="2000" dirty="0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251520" y="260648"/>
            <a:ext cx="8458200" cy="122237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Co je to </a:t>
            </a:r>
            <a:r>
              <a:rPr kumimoji="0" lang="cs-CZ" sz="36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internet?</a:t>
            </a:r>
            <a:endParaRPr kumimoji="0" lang="cs-CZ" sz="36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Podnadpis 2"/>
          <p:cNvSpPr txBox="1">
            <a:spLocks/>
          </p:cNvSpPr>
          <p:nvPr/>
        </p:nvSpPr>
        <p:spPr>
          <a:xfrm>
            <a:off x="179512" y="908720"/>
            <a:ext cx="8458200" cy="1656184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Internet je celosvětová</a:t>
            </a:r>
            <a:r>
              <a:rPr kumimoji="0" lang="cs-CZ" sz="3200" b="0" i="0" u="none" strike="noStrike" kern="1200" cap="none" spc="0" normalizeH="0" noProof="0" dirty="0" smtClean="0">
                <a:ln>
                  <a:noFill/>
                </a:ln>
                <a:solidFill>
                  <a:schemeClr val="tx2">
                    <a:shade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počítačová síť.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lang="cs-CZ" sz="3200" baseline="0" dirty="0" smtClean="0">
                <a:solidFill>
                  <a:schemeClr val="tx2">
                    <a:shade val="75000"/>
                  </a:schemeClr>
                </a:solidFill>
              </a:rPr>
              <a:t>Poskytuje různé služby,</a:t>
            </a:r>
            <a:r>
              <a:rPr lang="cs-CZ" sz="3200" dirty="0" smtClean="0">
                <a:solidFill>
                  <a:schemeClr val="tx2">
                    <a:shade val="75000"/>
                  </a:schemeClr>
                </a:solidFill>
              </a:rPr>
              <a:t> z nichž nejznámější jsou WEB a EMAIL. </a:t>
            </a: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shade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Podnadpis 2"/>
          <p:cNvSpPr txBox="1">
            <a:spLocks/>
          </p:cNvSpPr>
          <p:nvPr/>
        </p:nvSpPr>
        <p:spPr>
          <a:xfrm>
            <a:off x="1619672" y="4869160"/>
            <a:ext cx="6946032" cy="1512168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lvl="0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cs-CZ" sz="3200" b="1" dirty="0" smtClean="0"/>
              <a:t>V</a:t>
            </a:r>
            <a:r>
              <a:rPr lang="cs-CZ" sz="3200" b="1" dirty="0" smtClean="0"/>
              <a:t>ěděli jste, že slovo WEB znamená pavoučí síť?</a:t>
            </a: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shade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6386" name="Picture 2" descr="C:\Users\Hanka\AppData\Local\Microsoft\Windows\Temporary Internet Files\Content.IE5\7BTEBE90\MC90033439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5013176"/>
            <a:ext cx="1057046" cy="1019556"/>
          </a:xfrm>
          <a:prstGeom prst="rect">
            <a:avLst/>
          </a:prstGeom>
          <a:noFill/>
        </p:spPr>
      </p:pic>
      <p:pic>
        <p:nvPicPr>
          <p:cNvPr id="1029" name="Picture 5" descr="C:\Program Files (x86)\Microsoft Office\MEDIA\CAGCAT10\j030052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2564904"/>
            <a:ext cx="2846828" cy="244827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260648"/>
            <a:ext cx="8458200" cy="576065"/>
          </a:xfrm>
        </p:spPr>
        <p:txBody>
          <a:bodyPr>
            <a:normAutofit fontScale="90000"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cs-CZ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WEB</a:t>
            </a:r>
            <a:endParaRPr lang="cs-CZ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4" name="Podnadpis 2"/>
          <p:cNvSpPr txBox="1">
            <a:spLocks/>
          </p:cNvSpPr>
          <p:nvPr/>
        </p:nvSpPr>
        <p:spPr>
          <a:xfrm>
            <a:off x="179512" y="116632"/>
            <a:ext cx="8458200" cy="9144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lvl="0">
              <a:spcBef>
                <a:spcPct val="20000"/>
              </a:spcBef>
              <a:buClr>
                <a:schemeClr val="accent1"/>
              </a:buClr>
              <a:buSzPct val="70000"/>
            </a:pP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shade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899592" y="1052736"/>
            <a:ext cx="7632848" cy="369332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indent="-342900"/>
            <a:r>
              <a:rPr lang="cs-CZ" dirty="0" smtClean="0"/>
              <a:t>J</a:t>
            </a:r>
            <a:r>
              <a:rPr lang="cs-CZ" dirty="0" smtClean="0"/>
              <a:t>e celosvětová soustava dokumentů, které jsou vzájemně propojeny odkazy.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1187624" y="6021288"/>
            <a:ext cx="6408712" cy="369332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indent="-342900"/>
            <a:r>
              <a:rPr lang="cs-CZ" dirty="0" smtClean="0"/>
              <a:t>Mezi jednotlivými dokumenty se pohybujeme kliknutím na odkaz.</a:t>
            </a:r>
            <a:endParaRPr lang="cs-CZ" dirty="0"/>
          </a:p>
        </p:txBody>
      </p:sp>
      <p:pic>
        <p:nvPicPr>
          <p:cNvPr id="2051" name="Picture 3" descr="C:\Users\Hanka\AppData\Local\Microsoft\Windows\Temporary Internet Files\Content.IE5\0K7BDK2W\MC90023035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2564904"/>
            <a:ext cx="4371315" cy="3348273"/>
          </a:xfrm>
          <a:prstGeom prst="rect">
            <a:avLst/>
          </a:prstGeom>
          <a:noFill/>
        </p:spPr>
      </p:pic>
      <p:sp>
        <p:nvSpPr>
          <p:cNvPr id="12" name="Obdélník 11"/>
          <p:cNvSpPr/>
          <p:nvPr/>
        </p:nvSpPr>
        <p:spPr>
          <a:xfrm>
            <a:off x="1475656" y="1484784"/>
            <a:ext cx="6408712" cy="923330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indent="-342900"/>
            <a:r>
              <a:rPr lang="cs-CZ" dirty="0" smtClean="0"/>
              <a:t>Tato nejznámější a nejužívanější služba internetu slouží k poskytování informací v textovém a grafickém formátu (čtení i obrázky).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Jak vyhledávat informace na webu?</a:t>
            </a:r>
            <a:endParaRPr lang="cs-CZ" dirty="0"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1196752"/>
            <a:ext cx="21549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Máme dvě možnosti:</a:t>
            </a:r>
            <a:endParaRPr lang="cs-CZ" dirty="0"/>
          </a:p>
        </p:txBody>
      </p:sp>
      <p:graphicFrame>
        <p:nvGraphicFramePr>
          <p:cNvPr id="4" name="Diagram 3"/>
          <p:cNvGraphicFramePr/>
          <p:nvPr/>
        </p:nvGraphicFramePr>
        <p:xfrm>
          <a:off x="1547664" y="16288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988840"/>
            <a:ext cx="7800975" cy="192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bdélník 2"/>
          <p:cNvSpPr/>
          <p:nvPr/>
        </p:nvSpPr>
        <p:spPr>
          <a:xfrm>
            <a:off x="395536" y="4869160"/>
            <a:ext cx="48490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adresní řádek</a:t>
            </a:r>
            <a:endParaRPr lang="cs-CZ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cxnSp>
        <p:nvCxnSpPr>
          <p:cNvPr id="7" name="Přímá spojovací šipka 6"/>
          <p:cNvCxnSpPr/>
          <p:nvPr/>
        </p:nvCxnSpPr>
        <p:spPr>
          <a:xfrm flipV="1">
            <a:off x="2555776" y="2492896"/>
            <a:ext cx="288032" cy="230425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Autofit/>
          </a:bodyPr>
          <a:lstStyle/>
          <a:p>
            <a:r>
              <a:rPr lang="cs-CZ" sz="3600" dirty="0" smtClean="0"/>
              <a:t>Úkol 1:Najdi ve svém okolí nejbližší prodejnu hraček.</a:t>
            </a:r>
            <a:endParaRPr lang="cs-CZ" sz="36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1650" y="2009775"/>
            <a:ext cx="5600700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Nadpis 1"/>
          <p:cNvSpPr txBox="1">
            <a:spLocks/>
          </p:cNvSpPr>
          <p:nvPr/>
        </p:nvSpPr>
        <p:spPr>
          <a:xfrm>
            <a:off x="683568" y="5301208"/>
            <a:ext cx="8229600" cy="77809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Toto je katalogový vyhledávač.</a:t>
            </a: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2" descr="C:\Users\Hanka\AppData\Local\Microsoft\Windows\Temporary Internet Files\Content.IE5\7BTEBE90\MC90033439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5301208"/>
            <a:ext cx="1057046" cy="10195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Úkol číslo 2: Najdi nejbližší botanickou zahradu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556792"/>
            <a:ext cx="6315075" cy="253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Nadpis 1"/>
          <p:cNvSpPr txBox="1">
            <a:spLocks/>
          </p:cNvSpPr>
          <p:nvPr/>
        </p:nvSpPr>
        <p:spPr>
          <a:xfrm>
            <a:off x="683568" y="4509120"/>
            <a:ext cx="8229600" cy="18722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Když zadáváš do fulltextového</a:t>
            </a:r>
            <a:r>
              <a:rPr kumimoji="0" lang="cs-CZ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vyhledávače: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cs-CZ" sz="2400" dirty="0" smtClean="0">
                <a:latin typeface="+mj-lt"/>
                <a:ea typeface="+mj-ea"/>
                <a:cs typeface="+mj-cs"/>
              </a:rPr>
              <a:t>neskloňuj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nepoužívej věty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cs-CZ" sz="2400" dirty="0" smtClean="0">
                <a:latin typeface="+mj-lt"/>
                <a:ea typeface="+mj-ea"/>
                <a:cs typeface="+mj-cs"/>
              </a:rPr>
              <a:t>víceslovná pojmenování dej do uvozovek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cs-CZ" sz="2400" dirty="0" smtClean="0">
                <a:latin typeface="+mj-lt"/>
                <a:ea typeface="+mj-ea"/>
                <a:cs typeface="+mj-cs"/>
              </a:rPr>
              <a:t> „botanická zahrada“</a:t>
            </a: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2" descr="C:\Users\Hanka\AppData\Local\Microsoft\Windows\Temporary Internet Files\Content.IE5\7BTEBE90\MC90033439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5301208"/>
            <a:ext cx="1057046" cy="1019556"/>
          </a:xfrm>
          <a:prstGeom prst="rect">
            <a:avLst/>
          </a:prstGeom>
          <a:noFill/>
        </p:spPr>
      </p:pic>
      <p:pic>
        <p:nvPicPr>
          <p:cNvPr id="5123" name="Picture 3" descr="C:\Users\Hanka\AppData\Local\Microsoft\Windows\Temporary Internet Files\Content.IE5\UV0KXPQL\MC90028217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12360" y="4653136"/>
            <a:ext cx="774322" cy="13681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/>
          </p:cNvSpPr>
          <p:nvPr/>
        </p:nvSpPr>
        <p:spPr>
          <a:xfrm>
            <a:off x="899592" y="188640"/>
            <a:ext cx="5976664" cy="9361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cs-CZ" sz="3600" cap="all" dirty="0" smtClean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Použité zdroje:</a:t>
            </a:r>
            <a:endParaRPr lang="cs-CZ" sz="3600" cap="all" dirty="0"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4" name="Podnadpis 2"/>
          <p:cNvSpPr>
            <a:spLocks noGrp="1"/>
          </p:cNvSpPr>
          <p:nvPr/>
        </p:nvSpPr>
        <p:spPr bwMode="auto">
          <a:xfrm>
            <a:off x="179512" y="1196752"/>
            <a:ext cx="8305800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5720" tIns="45720" rIns="45720" bIns="45720" numCol="1" anchor="b" anchorCtr="0" compatLnSpc="1">
            <a:prstTxWarp prst="textNoShape">
              <a:avLst/>
            </a:prstTxWarp>
            <a:normAutofit/>
          </a:bodyPr>
          <a:lstStyle>
            <a:defPPr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defPPr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  <a:latin typeface="+mn-lt"/>
                <a:ea typeface="+mn-lt"/>
                <a:cs typeface="+mn-lt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None/>
              <a:defRPr sz="2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43D1F"/>
              </a:buClr>
              <a:buFont typeface="Wingdings 2" pitchFamily="18" charset="2"/>
              <a:buNone/>
              <a:defRPr sz="20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42469"/>
              </a:buClr>
              <a:buFont typeface="Wingdings 2" pitchFamily="18" charset="2"/>
              <a:buNone/>
              <a:defRPr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B309B"/>
              </a:buClr>
              <a:buFont typeface="Wingdings 2" pitchFamily="18" charset="2"/>
              <a:buNone/>
              <a:defRPr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indent="0" algn="ctr" eaLnBrk="1" hangingPunct="1">
              <a:buClr>
                <a:schemeClr val="accent6"/>
              </a:buClr>
              <a:buFont typeface="Wingdings 2" pitchFamily="18" charset="2"/>
              <a:buNone/>
              <a:defRPr lang="en-US" sz="1600" baseline="0" smtClean="0">
                <a:latin typeface="+mn-lt"/>
              </a:defRPr>
            </a:lvl6pPr>
            <a:lvl7pPr marL="2743200" indent="0" algn="ctr" eaLnBrk="1" hangingPunct="1">
              <a:buClr>
                <a:schemeClr val="tx2"/>
              </a:buClr>
              <a:buFont typeface="Wingdings 2" pitchFamily="18" charset="2"/>
              <a:buNone/>
              <a:defRPr lang="en-US" sz="1600" baseline="0" smtClean="0">
                <a:latin typeface="+mn-lt"/>
              </a:defRPr>
            </a:lvl7pPr>
            <a:lvl8pPr marL="3200400" indent="0" algn="ctr" eaLnBrk="1" hangingPunct="1">
              <a:buClr>
                <a:schemeClr val="accent2"/>
              </a:buClr>
              <a:buFont typeface="Wingdings 2" pitchFamily="18" charset="2"/>
              <a:buNone/>
              <a:defRPr sz="1600" baseline="0">
                <a:latin typeface="+mn-lt"/>
              </a:defRPr>
            </a:lvl8pPr>
            <a:lvl9pPr marL="3657600" indent="0" algn="ctr" eaLnBrk="1" hangingPunct="1">
              <a:buClr>
                <a:schemeClr val="accent1"/>
              </a:buClr>
              <a:buFont typeface="Wingdings 2" pitchFamily="18" charset="2"/>
              <a:buNone/>
              <a:defRPr sz="1400" baseline="0">
                <a:latin typeface="+mn-lt"/>
              </a:defRPr>
            </a:lvl9pPr>
          </a:lstStyle>
          <a:p>
            <a:pPr algn="l"/>
            <a:r>
              <a:rPr lang="cs-CZ" sz="2000" dirty="0" smtClean="0">
                <a:hlinkClick r:id="rId2"/>
              </a:rPr>
              <a:t>http://www.</a:t>
            </a:r>
            <a:r>
              <a:rPr lang="cs-CZ" sz="2000" dirty="0" err="1" smtClean="0">
                <a:hlinkClick r:id="rId2"/>
              </a:rPr>
              <a:t>wikipedia.org</a:t>
            </a:r>
            <a:endParaRPr lang="cs-CZ" sz="2000" dirty="0" smtClean="0"/>
          </a:p>
          <a:p>
            <a:pPr algn="l"/>
            <a:r>
              <a:rPr lang="cs-CZ" sz="2000" dirty="0" smtClean="0"/>
              <a:t>Microsoft - </a:t>
            </a:r>
            <a:r>
              <a:rPr lang="cs-CZ" sz="2000" dirty="0" smtClean="0">
                <a:hlinkClick r:id="rId3"/>
              </a:rPr>
              <a:t>http://</a:t>
            </a:r>
            <a:r>
              <a:rPr lang="cs-CZ" sz="2000" dirty="0" smtClean="0">
                <a:hlinkClick r:id="rId3"/>
              </a:rPr>
              <a:t>office.</a:t>
            </a:r>
            <a:r>
              <a:rPr lang="cs-CZ" sz="2000" dirty="0" err="1" smtClean="0">
                <a:hlinkClick r:id="rId3"/>
              </a:rPr>
              <a:t>microsoft.com</a:t>
            </a:r>
            <a:endParaRPr lang="cs-CZ" sz="2000" dirty="0" smtClean="0"/>
          </a:p>
          <a:p>
            <a:pPr algn="l"/>
            <a:r>
              <a:rPr lang="cs-CZ" sz="2000" dirty="0" smtClean="0">
                <a:hlinkClick r:id="rId4"/>
              </a:rPr>
              <a:t>www.seznam.</a:t>
            </a:r>
            <a:r>
              <a:rPr lang="cs-CZ" sz="2000" dirty="0" err="1" smtClean="0">
                <a:hlinkClick r:id="rId4"/>
              </a:rPr>
              <a:t>cz</a:t>
            </a:r>
            <a:endParaRPr lang="cs-CZ" sz="2000" dirty="0" smtClean="0"/>
          </a:p>
          <a:p>
            <a:pPr algn="l"/>
            <a:r>
              <a:rPr lang="cs-CZ" sz="2000" dirty="0" smtClean="0">
                <a:hlinkClick r:id="rId5"/>
              </a:rPr>
              <a:t>www.</a:t>
            </a:r>
            <a:r>
              <a:rPr lang="cs-CZ" sz="2000" dirty="0" err="1" smtClean="0">
                <a:hlinkClick r:id="rId5"/>
              </a:rPr>
              <a:t>google.cz</a:t>
            </a:r>
            <a:endParaRPr lang="cs-CZ" sz="2000" dirty="0" smtClean="0"/>
          </a:p>
          <a:p>
            <a:pPr algn="l"/>
            <a:endParaRPr lang="cs-CZ" sz="20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221</Words>
  <Application>Microsoft Office PowerPoint</Application>
  <PresentationFormat>Předvádění na obrazovce (4:3)</PresentationFormat>
  <Paragraphs>50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Snímek 2</vt:lpstr>
      <vt:lpstr>Snímek 3</vt:lpstr>
      <vt:lpstr>WEB</vt:lpstr>
      <vt:lpstr>Jak vyhledávat informace na webu?</vt:lpstr>
      <vt:lpstr>Snímek 6</vt:lpstr>
      <vt:lpstr>Úkol 1:Najdi ve svém okolí nejbližší prodejnu hraček.</vt:lpstr>
      <vt:lpstr>Úkol číslo 2: Najdi nejbližší botanickou zahradu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Hanka</dc:creator>
  <cp:lastModifiedBy>Hanka</cp:lastModifiedBy>
  <cp:revision>6</cp:revision>
  <dcterms:created xsi:type="dcterms:W3CDTF">2012-01-07T22:49:29Z</dcterms:created>
  <dcterms:modified xsi:type="dcterms:W3CDTF">2012-01-07T23:45:54Z</dcterms:modified>
</cp:coreProperties>
</file>