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14C 20 </a:t>
          </a:r>
          <a:r>
            <a:rPr lang="cs-CZ" dirty="0" smtClean="0"/>
            <a:t>Téma-Léto na zahradě a louce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pro žáky 1.ročníku v Prvouce a využití na interaktivní tabuli.</a:t>
            </a:r>
          </a:p>
          <a:p>
            <a:r>
              <a:rPr lang="cs-CZ" dirty="0" smtClean="0"/>
              <a:t>Žáci společně vypravují o letním období, přemýšlí, které ovoce roste v létě, které mají nejraději.Vypráví o rostlinách, které rostou na zahradě i na louce,přemýšlí, zda je umí správně pojmenovat.Zároveň opět zopakujeme letní měsíce.Na závěr prezentace žáci do misky domalují oblíbené letní ovoce.Potom každý na připravený pracovní list namaluje obrázek, který se týká daného tématu.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rgbClr val="FF0000"/>
                </a:solidFill>
              </a:rPr>
              <a:t>Léto na zahradě</a:t>
            </a:r>
            <a:endParaRPr lang="cs-CZ" sz="6000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135729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54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357187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121442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71802" y="350043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42910" y="342900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143768" y="321468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ovéPole 11"/>
          <p:cNvSpPr txBox="1"/>
          <p:nvPr/>
        </p:nvSpPr>
        <p:spPr>
          <a:xfrm>
            <a:off x="571472" y="5643578"/>
            <a:ext cx="78581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Žáci pojmenovávají letní ovoce a vypráví podle obrázků.</a:t>
            </a:r>
            <a:endParaRPr lang="cs-CZ" sz="32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i="1" dirty="0" smtClean="0">
                <a:solidFill>
                  <a:srgbClr val="002060"/>
                </a:solidFill>
              </a:rPr>
              <a:t>Žáci doplní neúplné názvy květin, které kvetou na zahradě.</a:t>
            </a:r>
            <a:endParaRPr lang="cs-CZ" sz="3600" b="1" i="1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78592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221455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457200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57158" y="2571744"/>
            <a:ext cx="12144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L  LIE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6314" y="2357430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FF0000"/>
                </a:solidFill>
              </a:rPr>
              <a:t>R    Ž</a:t>
            </a:r>
            <a:endParaRPr lang="cs-CZ" sz="3600" b="1" i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72132" y="5715016"/>
            <a:ext cx="35718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/>
              <a:t>T  L  P  </a:t>
            </a:r>
            <a:endParaRPr lang="cs-CZ" sz="36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1725602"/>
          </a:xfrm>
        </p:spPr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FF0000"/>
                </a:solidFill>
              </a:rPr>
              <a:t>Žáci poznávají rostliny ,které rostou na louce a dopisují jejich názvy.</a:t>
            </a:r>
            <a:endParaRPr lang="cs-CZ" sz="5400" b="1" i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57224" y="250030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250030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357422" y="471488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450057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i="1" dirty="0" smtClean="0">
                <a:solidFill>
                  <a:srgbClr val="002060"/>
                </a:solidFill>
              </a:rPr>
              <a:t>Žáci společně domalovávají do misky letní ovoce.</a:t>
            </a:r>
            <a:endParaRPr lang="cs-CZ" sz="5400" b="1" i="1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785926"/>
            <a:ext cx="6429420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943</TotalTime>
  <Words>166</Words>
  <Application>Microsoft Office PowerPoint</Application>
  <PresentationFormat>Předvádění na obrazovce (4:3)</PresentationFormat>
  <Paragraphs>18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Léto na zahradě</vt:lpstr>
      <vt:lpstr>Žáci doplní neúplné názvy květin, které kvetou na zahradě.</vt:lpstr>
      <vt:lpstr>Žáci poznávají rostliny ,které rostou na louce a dopisují jejich názvy.</vt:lpstr>
      <vt:lpstr>Žáci společně domalovávají do misky letní ovoce.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127</cp:revision>
  <dcterms:created xsi:type="dcterms:W3CDTF">2011-08-21T15:31:45Z</dcterms:created>
  <dcterms:modified xsi:type="dcterms:W3CDTF">2013-01-20T13:22:59Z</dcterms:modified>
</cp:coreProperties>
</file>