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65" r:id="rId3"/>
    <p:sldId id="257" r:id="rId4"/>
    <p:sldId id="259" r:id="rId5"/>
    <p:sldId id="260" r:id="rId6"/>
    <p:sldId id="261" r:id="rId7"/>
    <p:sldId id="262" r:id="rId8"/>
    <p:sldId id="263" r:id="rId9"/>
    <p:sldId id="25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02A0B2A-9241-442C-BED6-A80ADAD52DE5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E89E11B-7DBA-4EF1-B732-A57CAB7751F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554665"/>
              </p:ext>
            </p:extLst>
          </p:nvPr>
        </p:nvGraphicFramePr>
        <p:xfrm>
          <a:off x="1187624" y="692696"/>
          <a:ext cx="7127701" cy="4104732"/>
        </p:xfrm>
        <a:graphic>
          <a:graphicData uri="http://schemas.openxmlformats.org/drawingml/2006/table">
            <a:tbl>
              <a:tblPr/>
              <a:tblGrid>
                <a:gridCol w="7127701"/>
              </a:tblGrid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lang="cs-CZ" b="1" dirty="0" smtClean="0">
                          <a:solidFill>
                            <a:srgbClr val="000000"/>
                          </a:solidFill>
                          <a:latin typeface="Franklin Gothic Book" pitchFamily="34" charset="0"/>
                        </a:rPr>
                        <a:t>VY_32_INOVACE_1A_20_Stromy</a:t>
                      </a:r>
                      <a:r>
                        <a:rPr lang="cs-CZ" b="1" baseline="0" dirty="0" smtClean="0">
                          <a:solidFill>
                            <a:srgbClr val="000000"/>
                          </a:solidFill>
                          <a:latin typeface="Franklin Gothic Book" pitchFamily="34" charset="0"/>
                        </a:rPr>
                        <a:t> test</a:t>
                      </a:r>
                      <a:endParaRPr lang="cs-CZ" dirty="0"/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 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8.3.2012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1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546708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Materiál je určený pro žáky 3. – 5. ročníku, pro výuku prvouky a přírodovědy - tématu stromy.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Na snímku 3 - </a:t>
            </a:r>
            <a:r>
              <a:rPr lang="cs-CZ" dirty="0"/>
              <a:t>8</a:t>
            </a:r>
            <a:r>
              <a:rPr lang="cs-CZ" dirty="0" smtClean="0"/>
              <a:t>  žák hádá listnatý strom, píše si na papír.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Na snímku 9 je řešení, žák si za každý správný strom zapíše bod.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238488390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8584"/>
            <a:ext cx="3600400" cy="468881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348880"/>
            <a:ext cx="5605093" cy="429779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 smtClean="0"/>
              <a:t>1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2246514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88640"/>
            <a:ext cx="4533866" cy="347641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789040"/>
            <a:ext cx="2056519" cy="267821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181" y="476672"/>
            <a:ext cx="3528392" cy="577597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 smtClean="0"/>
              <a:t>2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61125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3182297"/>
            <a:ext cx="2664296" cy="346972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5283"/>
            <a:ext cx="6076320" cy="46591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946" y="1268760"/>
            <a:ext cx="3286011" cy="53792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51873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8198" y="-819472"/>
            <a:ext cx="2805801" cy="4593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212976"/>
            <a:ext cx="5400600" cy="414100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6632"/>
            <a:ext cx="4991755" cy="3827512"/>
          </a:xfrm>
        </p:spPr>
      </p:pic>
      <p:sp>
        <p:nvSpPr>
          <p:cNvPr id="7" name="TextovéPole 6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15887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645024"/>
            <a:ext cx="4824536" cy="291884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029" y="188640"/>
            <a:ext cx="4146554" cy="317944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88640"/>
            <a:ext cx="3411724" cy="44430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25779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052736"/>
            <a:ext cx="3242023" cy="53071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0000"/>
            <a:ext cx="4751304" cy="3643142"/>
          </a:xfrm>
        </p:spPr>
      </p:pic>
      <p:sp>
        <p:nvSpPr>
          <p:cNvPr id="6" name="TextovéPole 5"/>
          <p:cNvSpPr txBox="1"/>
          <p:nvPr/>
        </p:nvSpPr>
        <p:spPr>
          <a:xfrm>
            <a:off x="-108520" y="4497779"/>
            <a:ext cx="12596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66713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Řešení: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1/ bříza</a:t>
            </a:r>
          </a:p>
          <a:p>
            <a:r>
              <a:rPr lang="cs-CZ" dirty="0"/>
              <a:t>2</a:t>
            </a:r>
            <a:r>
              <a:rPr lang="cs-CZ" dirty="0" smtClean="0"/>
              <a:t>/ buk</a:t>
            </a:r>
          </a:p>
          <a:p>
            <a:r>
              <a:rPr lang="cs-CZ" dirty="0" smtClean="0"/>
              <a:t>3/ dub</a:t>
            </a:r>
          </a:p>
          <a:p>
            <a:r>
              <a:rPr lang="cs-CZ" dirty="0" smtClean="0"/>
              <a:t>4/ javor</a:t>
            </a:r>
          </a:p>
          <a:p>
            <a:r>
              <a:rPr lang="cs-CZ" dirty="0" smtClean="0"/>
              <a:t>5/ jírovec</a:t>
            </a:r>
          </a:p>
          <a:p>
            <a:r>
              <a:rPr lang="cs-CZ" dirty="0" smtClean="0"/>
              <a:t>6/ lípa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840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Obrázky jsou použité ze zakoupeného CD PRVOUKA, rok.v.2011, </a:t>
            </a:r>
            <a:r>
              <a:rPr lang="cs-CZ" sz="2000" dirty="0" err="1" smtClean="0"/>
              <a:t>Mediadida</a:t>
            </a:r>
            <a:r>
              <a:rPr lang="cs-CZ" sz="2000" dirty="0" smtClean="0"/>
              <a:t> s.r.o. - společností je udělen písemný souhlas s využitím do projektu OPVK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54134830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3">
      <a:dk1>
        <a:srgbClr val="3F3737"/>
      </a:dk1>
      <a:lt1>
        <a:srgbClr val="FFFF00"/>
      </a:lt1>
      <a:dk2>
        <a:srgbClr val="FFFF99"/>
      </a:dk2>
      <a:lt2>
        <a:srgbClr val="39E500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17</TotalTime>
  <Words>168</Words>
  <Application>Microsoft Office PowerPoint</Application>
  <PresentationFormat>Předvádění na obrazovce (4:3)</PresentationFormat>
  <Paragraphs>29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7889</dc:title>
  <dc:creator>ucitel</dc:creator>
  <cp:lastModifiedBy>jaja</cp:lastModifiedBy>
  <cp:revision>8</cp:revision>
  <dcterms:created xsi:type="dcterms:W3CDTF">2012-10-09T08:08:49Z</dcterms:created>
  <dcterms:modified xsi:type="dcterms:W3CDTF">2013-08-05T13:47:25Z</dcterms:modified>
</cp:coreProperties>
</file>