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62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796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59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446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383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049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951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470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69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333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402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5C306B-9792-4A21-A487-F725827313E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B23BA-5071-47CF-B0AA-AD64CE0F6B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587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1628801"/>
            <a:ext cx="7772400" cy="197165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70C0"/>
                </a:solidFill>
              </a:rPr>
              <a:t>NÁZEV ŠKOLY : ZŠ KOLÍN V., MNICHOVICKÁ 62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AUTOR : Mgr. JAROSLAVA URBANCOVÁ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NÁZEV: VY_32_INOVACE_13_M6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TÉMA : </a:t>
            </a:r>
            <a:r>
              <a:rPr lang="cs-CZ" sz="2800" b="1" dirty="0" smtClean="0">
                <a:solidFill>
                  <a:srgbClr val="0070C0"/>
                </a:solidFill>
              </a:rPr>
              <a:t>Slovní úlohy, </a:t>
            </a:r>
            <a:r>
              <a:rPr lang="cs-CZ" sz="2800" b="1" dirty="0" smtClean="0">
                <a:solidFill>
                  <a:srgbClr val="0070C0"/>
                </a:solidFill>
              </a:rPr>
              <a:t>Desetinná čísla</a:t>
            </a:r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250825" y="6309320"/>
            <a:ext cx="856964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>
              <a:tabLst>
                <a:tab pos="6727825" algn="l"/>
              </a:tabLst>
            </a:pPr>
            <a:r>
              <a:rPr lang="cs-CZ" dirty="0"/>
              <a:t>27. 2. 2012	</a:t>
            </a:r>
            <a:r>
              <a:rPr lang="cs-CZ" smtClean="0"/>
              <a:t>	6.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val="51990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8229600" cy="33569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Katka je na návštěvě v Itálii. Chtěla by koupit pro své kamarády několik malých suvenýrů. Už doma se rozhodla, že si na tyto dárky nechá 500Kč.</a:t>
            </a:r>
          </a:p>
          <a:p>
            <a:pPr marL="0" indent="0">
              <a:buNone/>
            </a:pPr>
            <a:r>
              <a:rPr lang="cs-CZ" dirty="0" smtClean="0"/>
              <a:t>Může za tuto částku koupit stejné suvenýry svým šesti kamarádům, jestliže jeden dárek stojí 3€? Na internetu zjisti současný kurz.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A3BZKTVY\MP900403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713" y="3617913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96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Které početní operace použiješ? Navrhni řešení.</a:t>
            </a:r>
            <a:br>
              <a:rPr lang="cs-CZ" sz="3200" dirty="0" smtClean="0"/>
            </a:br>
            <a:r>
              <a:rPr lang="cs-CZ" sz="3200" dirty="0" smtClean="0"/>
              <a:t>Zkus zjistit, co je na Katčině fotografii z cest.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69827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A znovu nákupy. Tentokrát budeme nakupovat u nás doma.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Matěj jde na nákup. Od maminky dostal 50Kč. Má koupit chleba, ten stojí 21,50Kč. V obchodě mají i velice dobrá jablka za 7,90Kč/1kg. Petr si je chce koupit za zbytek peněz. Kolik jablek si může navážit? Nezapomeň, že váha v obchodě ukazuje i gramy..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PJ90FPQN\MP900439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21088"/>
            <a:ext cx="42484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624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 nákup ještě jednou.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Paní učitelka by chtěla koupit všem svým žáčkům bonbony jako dárek ke Dni dětí. Ve třídě je 19 žáků a ona má ve své peněžence 200Kč. Jedno balení bonbonů stojí 12,50Kč. Bude jí tato částka stačit? Jako správná paní učitelka má pro tuto svou úlohu hned dvě řešení. Víte jaká? 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A3BZKTVY\MP9004023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407" y="4578868"/>
            <a:ext cx="3667793" cy="209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35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Matěj si mimo chleba může koupit ještě 3,607kg jablek.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Paní učitelka může </a:t>
            </a:r>
            <a:r>
              <a:rPr lang="cs-CZ" dirty="0" smtClean="0">
                <a:solidFill>
                  <a:srgbClr val="C00000"/>
                </a:solidFill>
              </a:rPr>
              <a:t>násobit</a:t>
            </a:r>
          </a:p>
          <a:p>
            <a:pPr marL="0" indent="0">
              <a:buNone/>
            </a:pPr>
            <a:r>
              <a:rPr lang="cs-CZ" dirty="0" smtClean="0"/>
              <a:t> 19 . 12,50 = 237,50Kč </a:t>
            </a:r>
          </a:p>
          <a:p>
            <a:pPr marL="0" indent="0">
              <a:buNone/>
            </a:pPr>
            <a:r>
              <a:rPr lang="cs-CZ" dirty="0" smtClean="0"/>
              <a:t>nebo </a:t>
            </a:r>
            <a:r>
              <a:rPr lang="cs-CZ" dirty="0" smtClean="0">
                <a:solidFill>
                  <a:srgbClr val="C00000"/>
                </a:solidFill>
              </a:rPr>
              <a:t>dělit</a:t>
            </a:r>
          </a:p>
          <a:p>
            <a:pPr marL="0" indent="0">
              <a:buNone/>
            </a:pPr>
            <a:r>
              <a:rPr lang="cs-CZ" dirty="0" smtClean="0"/>
              <a:t>200 : 12,50 = 16</a:t>
            </a:r>
          </a:p>
          <a:p>
            <a:pPr marL="0" indent="0">
              <a:buNone/>
            </a:pPr>
            <a:r>
              <a:rPr lang="cs-CZ" dirty="0" smtClean="0"/>
              <a:t>Takže peníze, které má paní učitelka v </a:t>
            </a:r>
            <a:r>
              <a:rPr lang="cs-CZ" dirty="0" err="1" smtClean="0"/>
              <a:t>peněžence,jí</a:t>
            </a:r>
            <a:r>
              <a:rPr lang="cs-CZ" dirty="0" smtClean="0"/>
              <a:t> stačit nebudou.</a:t>
            </a:r>
          </a:p>
        </p:txBody>
      </p:sp>
    </p:spTree>
    <p:extLst>
      <p:ext uri="{BB962C8B-B14F-4D97-AF65-F5344CB8AC3E}">
        <p14:creationId xmlns:p14="http://schemas.microsoft.com/office/powerpoint/2010/main" val="1606390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Tuto práci jsem použila jako doplněk učebnice matematiky. Žáci si zde ukázali na praktických úlohách početní operace s desetinnými čísly. Použili kurzovní lístek z internetu. Připomenuli si cestu svých spolužáků do Itálie v rámci programu </a:t>
            </a:r>
            <a:r>
              <a:rPr lang="cs-CZ" dirty="0" err="1" smtClean="0"/>
              <a:t>Comenius</a:t>
            </a:r>
            <a:r>
              <a:rPr lang="cs-CZ" dirty="0" smtClean="0"/>
              <a:t>. U ostatních úloh žáci nejprve navrhli  řešení, pak se pokusili o  odhad, poté samostatně řešili. Nakonec si mohli řešení zkontrolovat.</a:t>
            </a:r>
          </a:p>
          <a:p>
            <a:pPr marL="0" indent="0">
              <a:buNone/>
            </a:pPr>
            <a:r>
              <a:rPr lang="cs-CZ" dirty="0"/>
              <a:t>Citace</a:t>
            </a:r>
            <a:r>
              <a:rPr lang="cs-CZ" dirty="0" smtClean="0"/>
              <a:t>: 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88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311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Které početní operace použiješ? Navrhni řešení. Zkus zjistit, co je na Katčině fotografii z cest. </vt:lpstr>
      <vt:lpstr>A znovu nákupy. Tentokrát budeme nakupovat u nás doma. </vt:lpstr>
      <vt:lpstr>A nákup ještě jednou.</vt:lpstr>
      <vt:lpstr>ŘEŠENÍ.</vt:lpstr>
      <vt:lpstr>Anotace.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Aleš Polívka</cp:lastModifiedBy>
  <cp:revision>20</cp:revision>
  <dcterms:created xsi:type="dcterms:W3CDTF">2012-02-28T09:52:12Z</dcterms:created>
  <dcterms:modified xsi:type="dcterms:W3CDTF">2012-03-15T19:34:07Z</dcterms:modified>
</cp:coreProperties>
</file>