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8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173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570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76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257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332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457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92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163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2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569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13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5113A6-BE1A-40E9-AED1-3CBAA57DCA09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10B7A-1612-4EDF-BDFE-80113D8C85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188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jpeg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10" Type="http://schemas.openxmlformats.org/officeDocument/2006/relationships/image" Target="../media/image34.jpeg"/><Relationship Id="rId4" Type="http://schemas.openxmlformats.org/officeDocument/2006/relationships/image" Target="../media/image28.png"/><Relationship Id="rId9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356" y="2456"/>
            <a:ext cx="57610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9544" y="1484784"/>
            <a:ext cx="8824943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 zpracování vzdělávacích materiálů (VM)v rámci projektu EU</a:t>
            </a:r>
          </a:p>
          <a:p>
            <a:r>
              <a:rPr lang="cs-CZ" sz="1600" dirty="0"/>
              <a:t>peníze školám</a:t>
            </a:r>
          </a:p>
          <a:p>
            <a:r>
              <a:rPr lang="cs-CZ" sz="1600" dirty="0"/>
              <a:t>Operační program Vzdělávání pro</a:t>
            </a:r>
          </a:p>
          <a:p>
            <a:r>
              <a:rPr lang="cs-CZ" sz="1600" dirty="0"/>
              <a:t>konkurenceschopnost</a:t>
            </a:r>
          </a:p>
          <a:p>
            <a:r>
              <a:rPr lang="cs-CZ" sz="1600" dirty="0"/>
              <a:t>Projekt: Moderní výuka</a:t>
            </a:r>
          </a:p>
          <a:p>
            <a:r>
              <a:rPr lang="cs-CZ" sz="1600" dirty="0"/>
              <a:t>Registrační číslo: CZ.1.07/1.4.00/21.3192</a:t>
            </a:r>
          </a:p>
          <a:p>
            <a:r>
              <a:rPr lang="cs-CZ" sz="1600" dirty="0"/>
              <a:t>Číslo DUM: VY_32_INOVACE_10.3.02</a:t>
            </a:r>
          </a:p>
          <a:p>
            <a:r>
              <a:rPr lang="cs-CZ" sz="1600" dirty="0"/>
              <a:t>Jméno autora: Mgr. Blanka Vanišová</a:t>
            </a:r>
          </a:p>
          <a:p>
            <a:r>
              <a:rPr lang="cs-CZ" sz="1600" dirty="0"/>
              <a:t>Datum, období kdy byl vytvořen: listopad, 2012</a:t>
            </a:r>
          </a:p>
          <a:p>
            <a:r>
              <a:rPr lang="cs-CZ" sz="1600" dirty="0"/>
              <a:t>Název práce: Roční období</a:t>
            </a:r>
          </a:p>
          <a:p>
            <a:r>
              <a:rPr lang="cs-CZ" sz="1600" dirty="0"/>
              <a:t>Předmět, pro který je VM určen: Člověk a jeho svět</a:t>
            </a:r>
          </a:p>
          <a:p>
            <a:r>
              <a:rPr lang="cs-CZ" sz="1600" dirty="0"/>
              <a:t>Ročník, pro který je VM určen: První</a:t>
            </a:r>
          </a:p>
          <a:p>
            <a:r>
              <a:rPr lang="cs-CZ" sz="1600" dirty="0"/>
              <a:t>Časová dotace : 1 hodina</a:t>
            </a:r>
          </a:p>
          <a:p>
            <a:r>
              <a:rPr lang="cs-CZ" sz="1600" dirty="0"/>
              <a:t>Vzdělávací oblast, tematický okruh, téma: Člověk a jeho </a:t>
            </a:r>
            <a:r>
              <a:rPr lang="cs-CZ" sz="1600" dirty="0" smtClean="0"/>
              <a:t>svět, Rok </a:t>
            </a:r>
            <a:r>
              <a:rPr lang="cs-CZ" sz="1600" dirty="0"/>
              <a:t>a roční období</a:t>
            </a:r>
          </a:p>
          <a:p>
            <a:r>
              <a:rPr lang="cs-CZ" sz="1600" dirty="0"/>
              <a:t>Metodický list, </a:t>
            </a:r>
            <a:r>
              <a:rPr lang="cs-CZ" sz="1600" dirty="0" smtClean="0"/>
              <a:t>anotace, výstižný</a:t>
            </a:r>
            <a:r>
              <a:rPr lang="cs-CZ" sz="1600" dirty="0"/>
              <a:t> </a:t>
            </a:r>
            <a:r>
              <a:rPr lang="cs-CZ" sz="1600" dirty="0" smtClean="0"/>
              <a:t>popis </a:t>
            </a:r>
            <a:r>
              <a:rPr lang="cs-CZ" sz="1600" dirty="0"/>
              <a:t>způsobu použití VM </a:t>
            </a:r>
            <a:r>
              <a:rPr lang="cs-CZ" sz="1600" dirty="0" smtClean="0"/>
              <a:t>ve výuce</a:t>
            </a:r>
            <a:r>
              <a:rPr lang="cs-CZ" sz="1600" dirty="0"/>
              <a:t>:</a:t>
            </a:r>
          </a:p>
          <a:p>
            <a:r>
              <a:rPr lang="cs-CZ" sz="1600" dirty="0"/>
              <a:t>Tento materiál slouží k opakování, procvičení a upevnění učiva o ročních obdobích</a:t>
            </a:r>
            <a:r>
              <a:rPr lang="cs-CZ" sz="1600" dirty="0" smtClean="0"/>
              <a:t>. Učitel </a:t>
            </a:r>
            <a:r>
              <a:rPr lang="cs-CZ" sz="1600" dirty="0"/>
              <a:t>si připraví výklad, žáci doplňují svými zkušenostmi a znalostmi. Na závěr žáci kroužkují podle zadání učitele, co patří k vybranému období (podzim – drak), jaké aktivity lze provádět v daném období, zvířata a rostliny v ročních obdobích.</a:t>
            </a:r>
          </a:p>
          <a:p>
            <a:r>
              <a:rPr lang="cs-CZ" sz="1600" dirty="0"/>
              <a:t>Pomůcky :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300252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pic>
        <p:nvPicPr>
          <p:cNvPr id="1026" name="Picture 2" descr="C:\Users\NTBK\AppData\Local\Microsoft\Windows\Temporary Internet Files\Content.IE5\YVLV21P1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1398"/>
            <a:ext cx="1951736" cy="193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K\AppData\Local\Microsoft\Windows\Temporary Internet Files\Content.IE5\EUZ7C3HW\MP900438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91" y="3284984"/>
            <a:ext cx="4151493" cy="2755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K\AppData\Local\Microsoft\Windows\Temporary Internet Files\Content.IE5\XCTY4PRZ\MC9000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894" y="448943"/>
            <a:ext cx="2006530" cy="223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K\AppData\Local\Microsoft\Windows\Temporary Internet Files\Content.IE5\OM970E2V\MP90040690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48" y="3585392"/>
            <a:ext cx="3777907" cy="302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8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K\AppData\Local\Microsoft\Windows\Temporary Internet Files\Content.IE5\OM970E2V\MP9004069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3068"/>
            <a:ext cx="7992888" cy="639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18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TBK\AppData\Local\Microsoft\Windows\Temporary Internet Files\Content.IE5\I63F7OTC\MP9004117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16" y="476672"/>
            <a:ext cx="4322937" cy="616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TBK\AppData\Local\Microsoft\Windows\Temporary Internet Files\Content.IE5\BPGAFD09\MP9004075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223" y="1124744"/>
            <a:ext cx="4232398" cy="493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04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NTBK\AppData\Local\Microsoft\Windows\Temporary Internet Files\Content.IE5\EUZ7C3HW\MP9004332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10873"/>
            <a:ext cx="8496944" cy="564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3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NTBK\AppData\Local\Microsoft\Windows\Temporary Internet Files\Content.IE5\I63F7OTC\MP900448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10899"/>
            <a:ext cx="8568952" cy="571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79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NTBK\AppData\Local\Microsoft\Windows\Temporary Internet Files\Content.IE5\JP1X2HZ3\MP9004220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5864"/>
            <a:ext cx="6336704" cy="6330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80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NTBK\AppData\Local\Microsoft\Windows\Temporary Internet Files\Content.IE5\YVLV21P1\MP9004389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8731"/>
            <a:ext cx="426085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TBK\AppData\Local\Microsoft\Windows\Temporary Internet Files\Content.IE5\67PDADTH\MP9002277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0181"/>
            <a:ext cx="3657600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TBK\AppData\Local\Microsoft\Windows\Temporary Internet Files\Content.IE5\E93304AY\MP9001491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742" y="294005"/>
            <a:ext cx="24622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341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NTBK\AppData\Local\Microsoft\Windows\Temporary Internet Files\Content.IE5\BPGAFD09\MP9001444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35599"/>
            <a:ext cx="8712968" cy="572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56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C:\Users\NTBK\AppData\Local\Microsoft\Windows\Temporary Internet Files\Content.IE5\67PDADTH\MP9004391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24" y="1660862"/>
            <a:ext cx="4096841" cy="409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NTBK\AppData\Local\Microsoft\Windows\Temporary Internet Files\Content.IE5\I63F7OTC\MP9004384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721" y="259273"/>
            <a:ext cx="428625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49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NTBK\AppData\Local\Microsoft\Windows\Temporary Internet Files\Content.IE5\BPGAFD09\MC900441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280" y="2888821"/>
            <a:ext cx="1656183" cy="150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NTBK\AppData\Local\Microsoft\Windows\Temporary Internet Files\Content.IE5\22JR72HN\MC900250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47" y="5085184"/>
            <a:ext cx="1610685" cy="158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NTBK\AppData\Local\Microsoft\Windows\Temporary Internet Files\Content.IE5\BPGAFD09\MP900449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85184"/>
            <a:ext cx="1428964" cy="142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NTBK\AppData\Local\Microsoft\Windows\Temporary Internet Files\Content.IE5\JP1X2HZ3\MP9004490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25576"/>
            <a:ext cx="1819831" cy="142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NTBK\AppData\Local\Microsoft\Windows\Temporary Internet Files\Content.IE5\156HXPFI\MC900122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99105"/>
            <a:ext cx="1783702" cy="178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NTBK\AppData\Local\Microsoft\Windows\Temporary Internet Files\Content.IE5\JP1X2HZ3\MC90043804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282" y="523041"/>
            <a:ext cx="2265387" cy="226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NTBK\AppData\Local\Microsoft\Windows\Temporary Internet Files\Content.IE5\BPGAFD09\MC9004300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884" y="523041"/>
            <a:ext cx="198437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NTBK\AppData\Local\Microsoft\Windows\Temporary Internet Files\Content.IE5\BPGAFD09\MC90044171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177" y="4756499"/>
            <a:ext cx="1918667" cy="191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NTBK\AppData\Local\Microsoft\Windows\Temporary Internet Files\Content.IE5\MSPZMDQP\MP90040752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47" y="2578869"/>
            <a:ext cx="1821477" cy="212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5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 descr="C:\Users\NTBK\AppData\Local\Microsoft\Windows\Temporary Internet Files\Content.IE5\N0JWVXG1\MC900097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80127"/>
            <a:ext cx="1800989" cy="226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NTBK\AppData\Local\Microsoft\Windows\Temporary Internet Files\Content.IE5\N0JWVXG1\MP9001779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5"/>
            <a:ext cx="2645987" cy="176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Users\NTBK\AppData\Local\Microsoft\Windows\Temporary Internet Files\Content.IE5\I63F7OTC\MC9004362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43" y="31941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NTBK\AppData\Local\Microsoft\Windows\Temporary Internet Files\Content.IE5\YVLV21P1\MC900446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83027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C:\Users\NTBK\AppData\Local\Microsoft\Windows\Temporary Internet Files\Content.IE5\OM970E2V\MC9001980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778" y="166222"/>
            <a:ext cx="2849563" cy="213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5" name="Picture 11" descr="C:\Users\NTBK\AppData\Local\Microsoft\Windows\Temporary Internet Files\Content.IE5\67PDADTH\MC9003187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267" y="2817246"/>
            <a:ext cx="1812925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7" name="Picture 13" descr="C:\Users\NTBK\AppData\Local\Microsoft\Windows\Temporary Internet Files\Content.IE5\MSPZMDQP\MP9004097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619" y="4653135"/>
            <a:ext cx="1639827" cy="2052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8" name="Picture 14" descr="C:\Users\NTBK\AppData\Local\Microsoft\Windows\Temporary Internet Files\Content.IE5\MSPZMDQP\MP900309027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7174"/>
            <a:ext cx="3130146" cy="2050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1" name="Picture 17" descr="C:\Users\NTBK\AppData\Local\Microsoft\Windows\Temporary Internet Files\Content.IE5\Y3LEEDQO\MP90040144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523" y="2483027"/>
            <a:ext cx="1664075" cy="208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6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3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Neocitovaná obrazová díla byla použita  z knihoven Microsoft Word 2003 </a:t>
            </a:r>
          </a:p>
        </p:txBody>
      </p:sp>
    </p:spTree>
    <p:extLst>
      <p:ext uri="{BB962C8B-B14F-4D97-AF65-F5344CB8AC3E}">
        <p14:creationId xmlns:p14="http://schemas.microsoft.com/office/powerpoint/2010/main" val="340219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153</Words>
  <Application>Microsoft Office PowerPoint</Application>
  <PresentationFormat>Předvádění na obrazovce (4:3)</PresentationFormat>
  <Paragraphs>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ROČNÍ OBDOBÍ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NTBK</dc:creator>
  <cp:lastModifiedBy>NTBK</cp:lastModifiedBy>
  <cp:revision>7</cp:revision>
  <dcterms:created xsi:type="dcterms:W3CDTF">2012-11-17T15:41:01Z</dcterms:created>
  <dcterms:modified xsi:type="dcterms:W3CDTF">2013-09-09T18:15:04Z</dcterms:modified>
</cp:coreProperties>
</file>